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9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5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633ADD-E0C6-43EA-A11B-F28EC8B60FA7}" v="17" dt="2024-09-23T11:47:51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l Dawson" userId="107c6341-d480-49ff-81ec-9e0cb4fbd651" providerId="ADAL" clId="{F8633ADD-E0C6-43EA-A11B-F28EC8B60FA7}"/>
    <pc:docChg chg="custSel addSld modSld addMainMaster">
      <pc:chgData name="Nell Dawson" userId="107c6341-d480-49ff-81ec-9e0cb4fbd651" providerId="ADAL" clId="{F8633ADD-E0C6-43EA-A11B-F28EC8B60FA7}" dt="2024-09-23T11:47:51.801" v="137"/>
      <pc:docMkLst>
        <pc:docMk/>
      </pc:docMkLst>
      <pc:sldChg chg="addSp delSp modSp mod">
        <pc:chgData name="Nell Dawson" userId="107c6341-d480-49ff-81ec-9e0cb4fbd651" providerId="ADAL" clId="{F8633ADD-E0C6-43EA-A11B-F28EC8B60FA7}" dt="2024-09-23T11:46:59.552" v="127"/>
        <pc:sldMkLst>
          <pc:docMk/>
          <pc:sldMk cId="182981368" sldId="256"/>
        </pc:sldMkLst>
        <pc:spChg chg="mod">
          <ac:chgData name="Nell Dawson" userId="107c6341-d480-49ff-81ec-9e0cb4fbd651" providerId="ADAL" clId="{F8633ADD-E0C6-43EA-A11B-F28EC8B60FA7}" dt="2024-09-23T11:45:06.532" v="26" actId="20577"/>
          <ac:spMkLst>
            <pc:docMk/>
            <pc:sldMk cId="182981368" sldId="256"/>
            <ac:spMk id="3" creationId="{D831F7CC-39AF-B6DD-56FA-372A92A3A7CB}"/>
          </ac:spMkLst>
        </pc:spChg>
        <pc:picChg chg="del">
          <ac:chgData name="Nell Dawson" userId="107c6341-d480-49ff-81ec-9e0cb4fbd651" providerId="ADAL" clId="{F8633ADD-E0C6-43EA-A11B-F28EC8B60FA7}" dt="2024-09-23T11:46:17.599" v="113" actId="478"/>
          <ac:picMkLst>
            <pc:docMk/>
            <pc:sldMk cId="182981368" sldId="256"/>
            <ac:picMk id="4" creationId="{10C7418A-B2E0-9496-3EF7-1FD18820BEE7}"/>
          </ac:picMkLst>
        </pc:picChg>
        <pc:picChg chg="add mod">
          <ac:chgData name="Nell Dawson" userId="107c6341-d480-49ff-81ec-9e0cb4fbd651" providerId="ADAL" clId="{F8633ADD-E0C6-43EA-A11B-F28EC8B60FA7}" dt="2024-09-23T11:46:20.627" v="114"/>
          <ac:picMkLst>
            <pc:docMk/>
            <pc:sldMk cId="182981368" sldId="256"/>
            <ac:picMk id="6" creationId="{BDE64B29-3ACF-437C-2A08-8D920E3FD220}"/>
          </ac:picMkLst>
        </pc:picChg>
        <pc:picChg chg="add mod">
          <ac:chgData name="Nell Dawson" userId="107c6341-d480-49ff-81ec-9e0cb4fbd651" providerId="ADAL" clId="{F8633ADD-E0C6-43EA-A11B-F28EC8B60FA7}" dt="2024-09-23T11:46:59.552" v="127"/>
          <ac:picMkLst>
            <pc:docMk/>
            <pc:sldMk cId="182981368" sldId="256"/>
            <ac:picMk id="7" creationId="{FEC008AE-95F8-C0CE-0E77-F870A2CB0F14}"/>
          </ac:picMkLst>
        </pc:picChg>
      </pc:sldChg>
      <pc:sldChg chg="addSp delSp modSp mod">
        <pc:chgData name="Nell Dawson" userId="107c6341-d480-49ff-81ec-9e0cb4fbd651" providerId="ADAL" clId="{F8633ADD-E0C6-43EA-A11B-F28EC8B60FA7}" dt="2024-09-23T11:47:02.617" v="128"/>
        <pc:sldMkLst>
          <pc:docMk/>
          <pc:sldMk cId="1869311107" sldId="257"/>
        </pc:sldMkLst>
        <pc:spChg chg="mod">
          <ac:chgData name="Nell Dawson" userId="107c6341-d480-49ff-81ec-9e0cb4fbd651" providerId="ADAL" clId="{F8633ADD-E0C6-43EA-A11B-F28EC8B60FA7}" dt="2024-09-23T11:45:15.460" v="38" actId="20577"/>
          <ac:spMkLst>
            <pc:docMk/>
            <pc:sldMk cId="1869311107" sldId="257"/>
            <ac:spMk id="4" creationId="{8AF2373D-BCAE-C2FE-04D3-29AD6FD4113C}"/>
          </ac:spMkLst>
        </pc:spChg>
        <pc:picChg chg="add mod">
          <ac:chgData name="Nell Dawson" userId="107c6341-d480-49ff-81ec-9e0cb4fbd651" providerId="ADAL" clId="{F8633ADD-E0C6-43EA-A11B-F28EC8B60FA7}" dt="2024-09-23T11:46:24.387" v="116"/>
          <ac:picMkLst>
            <pc:docMk/>
            <pc:sldMk cId="1869311107" sldId="257"/>
            <ac:picMk id="3" creationId="{B1B9A74D-4FD6-E487-CF82-530BFE66D7B7}"/>
          </ac:picMkLst>
        </pc:picChg>
        <pc:picChg chg="del">
          <ac:chgData name="Nell Dawson" userId="107c6341-d480-49ff-81ec-9e0cb4fbd651" providerId="ADAL" clId="{F8633ADD-E0C6-43EA-A11B-F28EC8B60FA7}" dt="2024-09-23T11:46:23.887" v="115" actId="478"/>
          <ac:picMkLst>
            <pc:docMk/>
            <pc:sldMk cId="1869311107" sldId="257"/>
            <ac:picMk id="5" creationId="{459E3CD9-9C1E-5ACC-93C5-4F5C2BEEF100}"/>
          </ac:picMkLst>
        </pc:picChg>
        <pc:picChg chg="add mod">
          <ac:chgData name="Nell Dawson" userId="107c6341-d480-49ff-81ec-9e0cb4fbd651" providerId="ADAL" clId="{F8633ADD-E0C6-43EA-A11B-F28EC8B60FA7}" dt="2024-09-23T11:47:02.617" v="128"/>
          <ac:picMkLst>
            <pc:docMk/>
            <pc:sldMk cId="1869311107" sldId="257"/>
            <ac:picMk id="6" creationId="{D2DE55D4-3EB2-3D2F-78D3-9E1FFDA40199}"/>
          </ac:picMkLst>
        </pc:picChg>
      </pc:sldChg>
      <pc:sldChg chg="addSp delSp modSp mod">
        <pc:chgData name="Nell Dawson" userId="107c6341-d480-49ff-81ec-9e0cb4fbd651" providerId="ADAL" clId="{F8633ADD-E0C6-43EA-A11B-F28EC8B60FA7}" dt="2024-09-23T11:47:05.688" v="129"/>
        <pc:sldMkLst>
          <pc:docMk/>
          <pc:sldMk cId="3720597820" sldId="258"/>
        </pc:sldMkLst>
        <pc:spChg chg="mod">
          <ac:chgData name="Nell Dawson" userId="107c6341-d480-49ff-81ec-9e0cb4fbd651" providerId="ADAL" clId="{F8633ADD-E0C6-43EA-A11B-F28EC8B60FA7}" dt="2024-09-23T11:45:28.185" v="50" actId="20577"/>
          <ac:spMkLst>
            <pc:docMk/>
            <pc:sldMk cId="3720597820" sldId="258"/>
            <ac:spMk id="2" creationId="{B0928488-130C-C9BF-E32F-5B2CB1B49BA8}"/>
          </ac:spMkLst>
        </pc:spChg>
        <pc:picChg chg="del">
          <ac:chgData name="Nell Dawson" userId="107c6341-d480-49ff-81ec-9e0cb4fbd651" providerId="ADAL" clId="{F8633ADD-E0C6-43EA-A11B-F28EC8B60FA7}" dt="2024-09-23T11:46:28.622" v="117" actId="478"/>
          <ac:picMkLst>
            <pc:docMk/>
            <pc:sldMk cId="3720597820" sldId="258"/>
            <ac:picMk id="4" creationId="{EADE4EE6-9E94-1E68-D044-E620BE6485D3}"/>
          </ac:picMkLst>
        </pc:picChg>
        <pc:picChg chg="add mod">
          <ac:chgData name="Nell Dawson" userId="107c6341-d480-49ff-81ec-9e0cb4fbd651" providerId="ADAL" clId="{F8633ADD-E0C6-43EA-A11B-F28EC8B60FA7}" dt="2024-09-23T11:46:29.059" v="118"/>
          <ac:picMkLst>
            <pc:docMk/>
            <pc:sldMk cId="3720597820" sldId="258"/>
            <ac:picMk id="5" creationId="{8661B839-B1C4-7539-5ACE-8603B99C90C5}"/>
          </ac:picMkLst>
        </pc:picChg>
        <pc:picChg chg="add mod">
          <ac:chgData name="Nell Dawson" userId="107c6341-d480-49ff-81ec-9e0cb4fbd651" providerId="ADAL" clId="{F8633ADD-E0C6-43EA-A11B-F28EC8B60FA7}" dt="2024-09-23T11:47:05.688" v="129"/>
          <ac:picMkLst>
            <pc:docMk/>
            <pc:sldMk cId="3720597820" sldId="258"/>
            <ac:picMk id="6" creationId="{E276EFC6-CBBC-5E54-CF86-AA627D522500}"/>
          </ac:picMkLst>
        </pc:picChg>
      </pc:sldChg>
      <pc:sldChg chg="addSp delSp modSp mod">
        <pc:chgData name="Nell Dawson" userId="107c6341-d480-49ff-81ec-9e0cb4fbd651" providerId="ADAL" clId="{F8633ADD-E0C6-43EA-A11B-F28EC8B60FA7}" dt="2024-09-23T11:47:08.423" v="130"/>
        <pc:sldMkLst>
          <pc:docMk/>
          <pc:sldMk cId="1853312019" sldId="259"/>
        </pc:sldMkLst>
        <pc:spChg chg="mod">
          <ac:chgData name="Nell Dawson" userId="107c6341-d480-49ff-81ec-9e0cb4fbd651" providerId="ADAL" clId="{F8633ADD-E0C6-43EA-A11B-F28EC8B60FA7}" dt="2024-09-23T11:45:35.422" v="62" actId="20577"/>
          <ac:spMkLst>
            <pc:docMk/>
            <pc:sldMk cId="1853312019" sldId="259"/>
            <ac:spMk id="2" creationId="{FA993686-DF58-CDDE-C9BD-D1D25CACACE1}"/>
          </ac:spMkLst>
        </pc:spChg>
        <pc:picChg chg="del">
          <ac:chgData name="Nell Dawson" userId="107c6341-d480-49ff-81ec-9e0cb4fbd651" providerId="ADAL" clId="{F8633ADD-E0C6-43EA-A11B-F28EC8B60FA7}" dt="2024-09-23T11:46:34.852" v="119" actId="478"/>
          <ac:picMkLst>
            <pc:docMk/>
            <pc:sldMk cId="1853312019" sldId="259"/>
            <ac:picMk id="4" creationId="{A31F6FCB-DE7F-B50E-B6DB-08BA7396DAB8}"/>
          </ac:picMkLst>
        </pc:picChg>
        <pc:picChg chg="add mod">
          <ac:chgData name="Nell Dawson" userId="107c6341-d480-49ff-81ec-9e0cb4fbd651" providerId="ADAL" clId="{F8633ADD-E0C6-43EA-A11B-F28EC8B60FA7}" dt="2024-09-23T11:46:35.527" v="120"/>
          <ac:picMkLst>
            <pc:docMk/>
            <pc:sldMk cId="1853312019" sldId="259"/>
            <ac:picMk id="5" creationId="{FAD1E3C7-888B-75D1-C8A8-B5939761D1C9}"/>
          </ac:picMkLst>
        </pc:picChg>
        <pc:picChg chg="add mod">
          <ac:chgData name="Nell Dawson" userId="107c6341-d480-49ff-81ec-9e0cb4fbd651" providerId="ADAL" clId="{F8633ADD-E0C6-43EA-A11B-F28EC8B60FA7}" dt="2024-09-23T11:47:08.423" v="130"/>
          <ac:picMkLst>
            <pc:docMk/>
            <pc:sldMk cId="1853312019" sldId="259"/>
            <ac:picMk id="6" creationId="{E630D9E2-B699-0F08-747E-189F95617DCF}"/>
          </ac:picMkLst>
        </pc:picChg>
      </pc:sldChg>
      <pc:sldChg chg="addSp delSp modSp mod">
        <pc:chgData name="Nell Dawson" userId="107c6341-d480-49ff-81ec-9e0cb4fbd651" providerId="ADAL" clId="{F8633ADD-E0C6-43EA-A11B-F28EC8B60FA7}" dt="2024-09-23T11:47:11.705" v="131"/>
        <pc:sldMkLst>
          <pc:docMk/>
          <pc:sldMk cId="3528904508" sldId="260"/>
        </pc:sldMkLst>
        <pc:spChg chg="mod">
          <ac:chgData name="Nell Dawson" userId="107c6341-d480-49ff-81ec-9e0cb4fbd651" providerId="ADAL" clId="{F8633ADD-E0C6-43EA-A11B-F28EC8B60FA7}" dt="2024-09-23T11:45:43.493" v="74" actId="20577"/>
          <ac:spMkLst>
            <pc:docMk/>
            <pc:sldMk cId="3528904508" sldId="260"/>
            <ac:spMk id="2" creationId="{526B2157-A6EA-8C8F-2FF3-38A3B508006D}"/>
          </ac:spMkLst>
        </pc:spChg>
        <pc:picChg chg="del">
          <ac:chgData name="Nell Dawson" userId="107c6341-d480-49ff-81ec-9e0cb4fbd651" providerId="ADAL" clId="{F8633ADD-E0C6-43EA-A11B-F28EC8B60FA7}" dt="2024-09-23T11:46:39.587" v="121" actId="478"/>
          <ac:picMkLst>
            <pc:docMk/>
            <pc:sldMk cId="3528904508" sldId="260"/>
            <ac:picMk id="3" creationId="{85D831FE-9F67-36C4-782F-B1704B4B94A2}"/>
          </ac:picMkLst>
        </pc:picChg>
        <pc:picChg chg="add mod">
          <ac:chgData name="Nell Dawson" userId="107c6341-d480-49ff-81ec-9e0cb4fbd651" providerId="ADAL" clId="{F8633ADD-E0C6-43EA-A11B-F28EC8B60FA7}" dt="2024-09-23T11:46:40.183" v="122"/>
          <ac:picMkLst>
            <pc:docMk/>
            <pc:sldMk cId="3528904508" sldId="260"/>
            <ac:picMk id="4" creationId="{C3DC3982-238C-7EAA-A584-B8F08F320C97}"/>
          </ac:picMkLst>
        </pc:picChg>
        <pc:picChg chg="add mod">
          <ac:chgData name="Nell Dawson" userId="107c6341-d480-49ff-81ec-9e0cb4fbd651" providerId="ADAL" clId="{F8633ADD-E0C6-43EA-A11B-F28EC8B60FA7}" dt="2024-09-23T11:47:11.705" v="131"/>
          <ac:picMkLst>
            <pc:docMk/>
            <pc:sldMk cId="3528904508" sldId="260"/>
            <ac:picMk id="5" creationId="{C0931E29-71BC-2454-AE00-96EDF3FE9FC7}"/>
          </ac:picMkLst>
        </pc:picChg>
      </pc:sldChg>
      <pc:sldChg chg="addSp delSp modSp mod">
        <pc:chgData name="Nell Dawson" userId="107c6341-d480-49ff-81ec-9e0cb4fbd651" providerId="ADAL" clId="{F8633ADD-E0C6-43EA-A11B-F28EC8B60FA7}" dt="2024-09-23T11:47:23.722" v="132"/>
        <pc:sldMkLst>
          <pc:docMk/>
          <pc:sldMk cId="2951794155" sldId="261"/>
        </pc:sldMkLst>
        <pc:spChg chg="mod">
          <ac:chgData name="Nell Dawson" userId="107c6341-d480-49ff-81ec-9e0cb4fbd651" providerId="ADAL" clId="{F8633ADD-E0C6-43EA-A11B-F28EC8B60FA7}" dt="2024-09-23T11:45:54.974" v="100" actId="20577"/>
          <ac:spMkLst>
            <pc:docMk/>
            <pc:sldMk cId="2951794155" sldId="261"/>
            <ac:spMk id="2" creationId="{FBB653D1-31EB-140B-4FC1-DAA719F62E83}"/>
          </ac:spMkLst>
        </pc:spChg>
        <pc:picChg chg="del">
          <ac:chgData name="Nell Dawson" userId="107c6341-d480-49ff-81ec-9e0cb4fbd651" providerId="ADAL" clId="{F8633ADD-E0C6-43EA-A11B-F28EC8B60FA7}" dt="2024-09-23T11:46:43.159" v="123" actId="478"/>
          <ac:picMkLst>
            <pc:docMk/>
            <pc:sldMk cId="2951794155" sldId="261"/>
            <ac:picMk id="3" creationId="{B9CD73A0-CBAD-6296-E5EB-2933A74DA329}"/>
          </ac:picMkLst>
        </pc:picChg>
        <pc:picChg chg="add mod">
          <ac:chgData name="Nell Dawson" userId="107c6341-d480-49ff-81ec-9e0cb4fbd651" providerId="ADAL" clId="{F8633ADD-E0C6-43EA-A11B-F28EC8B60FA7}" dt="2024-09-23T11:46:43.683" v="124"/>
          <ac:picMkLst>
            <pc:docMk/>
            <pc:sldMk cId="2951794155" sldId="261"/>
            <ac:picMk id="4" creationId="{C40BF0A1-C27B-DC95-FE21-FA5E0DC0C973}"/>
          </ac:picMkLst>
        </pc:picChg>
        <pc:picChg chg="add mod">
          <ac:chgData name="Nell Dawson" userId="107c6341-d480-49ff-81ec-9e0cb4fbd651" providerId="ADAL" clId="{F8633ADD-E0C6-43EA-A11B-F28EC8B60FA7}" dt="2024-09-23T11:47:23.722" v="132"/>
          <ac:picMkLst>
            <pc:docMk/>
            <pc:sldMk cId="2951794155" sldId="261"/>
            <ac:picMk id="5" creationId="{7C8272B9-9851-3A67-6EAD-7B21F4008B30}"/>
          </ac:picMkLst>
        </pc:picChg>
      </pc:sldChg>
      <pc:sldChg chg="addSp delSp modSp mod">
        <pc:chgData name="Nell Dawson" userId="107c6341-d480-49ff-81ec-9e0cb4fbd651" providerId="ADAL" clId="{F8633ADD-E0C6-43EA-A11B-F28EC8B60FA7}" dt="2024-09-23T11:47:27.045" v="133"/>
        <pc:sldMkLst>
          <pc:docMk/>
          <pc:sldMk cId="3759734068" sldId="262"/>
        </pc:sldMkLst>
        <pc:spChg chg="mod">
          <ac:chgData name="Nell Dawson" userId="107c6341-d480-49ff-81ec-9e0cb4fbd651" providerId="ADAL" clId="{F8633ADD-E0C6-43EA-A11B-F28EC8B60FA7}" dt="2024-09-23T11:46:04.428" v="112" actId="20577"/>
          <ac:spMkLst>
            <pc:docMk/>
            <pc:sldMk cId="3759734068" sldId="262"/>
            <ac:spMk id="2" creationId="{9342819E-DA39-7E15-83BF-E9F3D382D8EA}"/>
          </ac:spMkLst>
        </pc:spChg>
        <pc:picChg chg="del">
          <ac:chgData name="Nell Dawson" userId="107c6341-d480-49ff-81ec-9e0cb4fbd651" providerId="ADAL" clId="{F8633ADD-E0C6-43EA-A11B-F28EC8B60FA7}" dt="2024-09-23T11:46:48.784" v="125" actId="478"/>
          <ac:picMkLst>
            <pc:docMk/>
            <pc:sldMk cId="3759734068" sldId="262"/>
            <ac:picMk id="3" creationId="{AC7ED0AB-F197-D40A-2295-08FCF056F07F}"/>
          </ac:picMkLst>
        </pc:picChg>
        <pc:picChg chg="add mod">
          <ac:chgData name="Nell Dawson" userId="107c6341-d480-49ff-81ec-9e0cb4fbd651" providerId="ADAL" clId="{F8633ADD-E0C6-43EA-A11B-F28EC8B60FA7}" dt="2024-09-23T11:46:49.364" v="126"/>
          <ac:picMkLst>
            <pc:docMk/>
            <pc:sldMk cId="3759734068" sldId="262"/>
            <ac:picMk id="4" creationId="{D36D61B1-B915-75BB-9537-8C1F88DD343E}"/>
          </ac:picMkLst>
        </pc:picChg>
        <pc:picChg chg="add mod">
          <ac:chgData name="Nell Dawson" userId="107c6341-d480-49ff-81ec-9e0cb4fbd651" providerId="ADAL" clId="{F8633ADD-E0C6-43EA-A11B-F28EC8B60FA7}" dt="2024-09-23T11:47:27.045" v="133"/>
          <ac:picMkLst>
            <pc:docMk/>
            <pc:sldMk cId="3759734068" sldId="262"/>
            <ac:picMk id="5" creationId="{2458A256-8CDF-64F8-DE49-E313A9538E6D}"/>
          </ac:picMkLst>
        </pc:picChg>
      </pc:sldChg>
      <pc:sldChg chg="addSp delSp modSp add mod">
        <pc:chgData name="Nell Dawson" userId="107c6341-d480-49ff-81ec-9e0cb4fbd651" providerId="ADAL" clId="{F8633ADD-E0C6-43EA-A11B-F28EC8B60FA7}" dt="2024-09-23T11:47:51.801" v="137"/>
        <pc:sldMkLst>
          <pc:docMk/>
          <pc:sldMk cId="1644366162" sldId="263"/>
        </pc:sldMkLst>
        <pc:spChg chg="add mod">
          <ac:chgData name="Nell Dawson" userId="107c6341-d480-49ff-81ec-9e0cb4fbd651" providerId="ADAL" clId="{F8633ADD-E0C6-43EA-A11B-F28EC8B60FA7}" dt="2024-09-23T11:47:51.801" v="137"/>
          <ac:spMkLst>
            <pc:docMk/>
            <pc:sldMk cId="1644366162" sldId="263"/>
            <ac:spMk id="4" creationId="{63A838A0-5E20-AB2A-B3DD-A541CE07B551}"/>
          </ac:spMkLst>
        </pc:spChg>
        <pc:spChg chg="del">
          <ac:chgData name="Nell Dawson" userId="107c6341-d480-49ff-81ec-9e0cb4fbd651" providerId="ADAL" clId="{F8633ADD-E0C6-43EA-A11B-F28EC8B60FA7}" dt="2024-09-23T11:47:42.875" v="134" actId="478"/>
          <ac:spMkLst>
            <pc:docMk/>
            <pc:sldMk cId="1644366162" sldId="263"/>
            <ac:spMk id="7" creationId="{1A962999-FEA6-3A3A-F495-AF11E58DF4EF}"/>
          </ac:spMkLst>
        </pc:spChg>
        <pc:picChg chg="add mod">
          <ac:chgData name="Nell Dawson" userId="107c6341-d480-49ff-81ec-9e0cb4fbd651" providerId="ADAL" clId="{F8633ADD-E0C6-43EA-A11B-F28EC8B60FA7}" dt="2024-09-12T20:13:14.659" v="2"/>
          <ac:picMkLst>
            <pc:docMk/>
            <pc:sldMk cId="1644366162" sldId="263"/>
            <ac:picMk id="2" creationId="{D1D6619C-D968-DF64-774B-B1ADFE0E758A}"/>
          </ac:picMkLst>
        </pc:picChg>
        <pc:picChg chg="add del mod">
          <ac:chgData name="Nell Dawson" userId="107c6341-d480-49ff-81ec-9e0cb4fbd651" providerId="ADAL" clId="{F8633ADD-E0C6-43EA-A11B-F28EC8B60FA7}" dt="2024-09-23T11:47:44.961" v="136" actId="478"/>
          <ac:picMkLst>
            <pc:docMk/>
            <pc:sldMk cId="1644366162" sldId="263"/>
            <ac:picMk id="3" creationId="{1DF3FAA9-24D6-0909-C132-2859611D1CFB}"/>
          </ac:picMkLst>
        </pc:picChg>
      </pc:sldChg>
      <pc:sldMasterChg chg="add addSldLayout">
        <pc:chgData name="Nell Dawson" userId="107c6341-d480-49ff-81ec-9e0cb4fbd651" providerId="ADAL" clId="{F8633ADD-E0C6-43EA-A11B-F28EC8B60FA7}" dt="2024-09-11T21:11:49.302" v="0" actId="27028"/>
        <pc:sldMasterMkLst>
          <pc:docMk/>
          <pc:sldMasterMk cId="0" sldId="2147483669"/>
        </pc:sldMasterMkLst>
        <pc:sldLayoutChg chg="add">
          <pc:chgData name="Nell Dawson" userId="107c6341-d480-49ff-81ec-9e0cb4fbd651" providerId="ADAL" clId="{F8633ADD-E0C6-43EA-A11B-F28EC8B60FA7}" dt="2024-09-11T21:11:49.302" v="0" actId="27028"/>
          <pc:sldLayoutMkLst>
            <pc:docMk/>
            <pc:sldMasterMk cId="0" sldId="2147483669"/>
            <pc:sldLayoutMk cId="0" sldId="2147483670"/>
          </pc:sldLayoutMkLst>
        </pc:sldLayoutChg>
      </pc:sldMasterChg>
    </pc:docChg>
  </pc:docChgLst>
  <pc:docChgLst>
    <pc:chgData name="Nell Dawson" userId="107c6341-d480-49ff-81ec-9e0cb4fbd651" providerId="ADAL" clId="{A8C920C0-E651-4E2B-9664-C0F73D16645A}"/>
    <pc:docChg chg="undo custSel modSld modMainMaster">
      <pc:chgData name="Nell Dawson" userId="107c6341-d480-49ff-81ec-9e0cb4fbd651" providerId="ADAL" clId="{A8C920C0-E651-4E2B-9664-C0F73D16645A}" dt="2024-09-11T21:03:45.956" v="47" actId="14100"/>
      <pc:docMkLst>
        <pc:docMk/>
      </pc:docMkLst>
      <pc:sldChg chg="addSp delSp modSp setBg">
        <pc:chgData name="Nell Dawson" userId="107c6341-d480-49ff-81ec-9e0cb4fbd651" providerId="ADAL" clId="{A8C920C0-E651-4E2B-9664-C0F73D16645A}" dt="2024-09-11T21:01:04.095" v="35" actId="1076"/>
        <pc:sldMkLst>
          <pc:docMk/>
          <pc:sldMk cId="182981368" sldId="256"/>
        </pc:sldMkLst>
        <pc:spChg chg="add mod">
          <ac:chgData name="Nell Dawson" userId="107c6341-d480-49ff-81ec-9e0cb4fbd651" providerId="ADAL" clId="{A8C920C0-E651-4E2B-9664-C0F73D16645A}" dt="2024-09-11T20:57:13.416" v="0"/>
          <ac:spMkLst>
            <pc:docMk/>
            <pc:sldMk cId="182981368" sldId="256"/>
            <ac:spMk id="3" creationId="{D831F7CC-39AF-B6DD-56FA-372A92A3A7CB}"/>
          </ac:spMkLst>
        </pc:spChg>
        <pc:picChg chg="add mod">
          <ac:chgData name="Nell Dawson" userId="107c6341-d480-49ff-81ec-9e0cb4fbd651" providerId="ADAL" clId="{A8C920C0-E651-4E2B-9664-C0F73D16645A}" dt="2024-09-11T20:57:52.066" v="10"/>
          <ac:picMkLst>
            <pc:docMk/>
            <pc:sldMk cId="182981368" sldId="256"/>
            <ac:picMk id="4" creationId="{10C7418A-B2E0-9496-3EF7-1FD18820BEE7}"/>
          </ac:picMkLst>
        </pc:picChg>
        <pc:picChg chg="add mod">
          <ac:chgData name="Nell Dawson" userId="107c6341-d480-49ff-81ec-9e0cb4fbd651" providerId="ADAL" clId="{A8C920C0-E651-4E2B-9664-C0F73D16645A}" dt="2024-09-11T21:01:04.095" v="35" actId="1076"/>
          <ac:picMkLst>
            <pc:docMk/>
            <pc:sldMk cId="182981368" sldId="256"/>
            <ac:picMk id="5" creationId="{CB859E61-EC43-204D-F665-D05A4721A8A1}"/>
          </ac:picMkLst>
        </pc:picChg>
        <pc:picChg chg="mod">
          <ac:chgData name="Nell Dawson" userId="107c6341-d480-49ff-81ec-9e0cb4fbd651" providerId="ADAL" clId="{A8C920C0-E651-4E2B-9664-C0F73D16645A}" dt="2024-09-11T20:57:18.830" v="1" actId="14100"/>
          <ac:picMkLst>
            <pc:docMk/>
            <pc:sldMk cId="182981368" sldId="256"/>
            <ac:picMk id="1026" creationId="{CD9FBF49-660E-D94D-E568-C01F2377C976}"/>
          </ac:picMkLst>
        </pc:picChg>
        <pc:picChg chg="mod">
          <ac:chgData name="Nell Dawson" userId="107c6341-d480-49ff-81ec-9e0cb4fbd651" providerId="ADAL" clId="{A8C920C0-E651-4E2B-9664-C0F73D16645A}" dt="2024-09-11T20:57:40.642" v="9" actId="1076"/>
          <ac:picMkLst>
            <pc:docMk/>
            <pc:sldMk cId="182981368" sldId="256"/>
            <ac:picMk id="1028" creationId="{ADCF7C8C-A916-E91E-8EA7-49C1ED552726}"/>
          </ac:picMkLst>
        </pc:picChg>
        <pc:picChg chg="del mod">
          <ac:chgData name="Nell Dawson" userId="107c6341-d480-49ff-81ec-9e0cb4fbd651" providerId="ADAL" clId="{A8C920C0-E651-4E2B-9664-C0F73D16645A}" dt="2024-09-11T21:00:38.149" v="33" actId="478"/>
          <ac:picMkLst>
            <pc:docMk/>
            <pc:sldMk cId="182981368" sldId="256"/>
            <ac:picMk id="1030" creationId="{1347768E-5329-EE07-AF64-05D6ABCDDB35}"/>
          </ac:picMkLst>
        </pc:picChg>
        <pc:picChg chg="mod">
          <ac:chgData name="Nell Dawson" userId="107c6341-d480-49ff-81ec-9e0cb4fbd651" providerId="ADAL" clId="{A8C920C0-E651-4E2B-9664-C0F73D16645A}" dt="2024-09-11T20:57:37.607" v="8" actId="1076"/>
          <ac:picMkLst>
            <pc:docMk/>
            <pc:sldMk cId="182981368" sldId="256"/>
            <ac:picMk id="1032" creationId="{C82BF41C-C5C3-54A2-418F-A83E0B638350}"/>
          </ac:picMkLst>
        </pc:picChg>
        <pc:picChg chg="mod">
          <ac:chgData name="Nell Dawson" userId="107c6341-d480-49ff-81ec-9e0cb4fbd651" providerId="ADAL" clId="{A8C920C0-E651-4E2B-9664-C0F73D16645A}" dt="2024-09-11T20:57:21.319" v="2" actId="14100"/>
          <ac:picMkLst>
            <pc:docMk/>
            <pc:sldMk cId="182981368" sldId="256"/>
            <ac:picMk id="1034" creationId="{56C670C6-4209-7CED-1907-99251411F53D}"/>
          </ac:picMkLst>
        </pc:picChg>
      </pc:sldChg>
      <pc:sldChg chg="addSp delSp modSp mod">
        <pc:chgData name="Nell Dawson" userId="107c6341-d480-49ff-81ec-9e0cb4fbd651" providerId="ADAL" clId="{A8C920C0-E651-4E2B-9664-C0F73D16645A}" dt="2024-09-11T20:59:08.427" v="24" actId="1076"/>
        <pc:sldMkLst>
          <pc:docMk/>
          <pc:sldMk cId="1869311107" sldId="257"/>
        </pc:sldMkLst>
        <pc:spChg chg="add mod">
          <ac:chgData name="Nell Dawson" userId="107c6341-d480-49ff-81ec-9e0cb4fbd651" providerId="ADAL" clId="{A8C920C0-E651-4E2B-9664-C0F73D16645A}" dt="2024-09-11T20:58:15.869" v="13"/>
          <ac:spMkLst>
            <pc:docMk/>
            <pc:sldMk cId="1869311107" sldId="257"/>
            <ac:spMk id="4" creationId="{8AF2373D-BCAE-C2FE-04D3-29AD6FD4113C}"/>
          </ac:spMkLst>
        </pc:spChg>
        <pc:picChg chg="add del mod">
          <ac:chgData name="Nell Dawson" userId="107c6341-d480-49ff-81ec-9e0cb4fbd651" providerId="ADAL" clId="{A8C920C0-E651-4E2B-9664-C0F73D16645A}" dt="2024-09-11T20:58:02.336" v="12" actId="478"/>
          <ac:picMkLst>
            <pc:docMk/>
            <pc:sldMk cId="1869311107" sldId="257"/>
            <ac:picMk id="3" creationId="{F36E4A90-8A65-D8BD-E83C-58A9F3BF0C94}"/>
          </ac:picMkLst>
        </pc:picChg>
        <pc:picChg chg="add mod">
          <ac:chgData name="Nell Dawson" userId="107c6341-d480-49ff-81ec-9e0cb4fbd651" providerId="ADAL" clId="{A8C920C0-E651-4E2B-9664-C0F73D16645A}" dt="2024-09-11T20:59:08.427" v="24" actId="1076"/>
          <ac:picMkLst>
            <pc:docMk/>
            <pc:sldMk cId="1869311107" sldId="257"/>
            <ac:picMk id="5" creationId="{459E3CD9-9C1E-5ACC-93C5-4F5C2BEEF100}"/>
          </ac:picMkLst>
        </pc:picChg>
      </pc:sldChg>
      <pc:sldChg chg="addSp modSp mod">
        <pc:chgData name="Nell Dawson" userId="107c6341-d480-49ff-81ec-9e0cb4fbd651" providerId="ADAL" clId="{A8C920C0-E651-4E2B-9664-C0F73D16645A}" dt="2024-09-11T21:01:52.686" v="38" actId="14100"/>
        <pc:sldMkLst>
          <pc:docMk/>
          <pc:sldMk cId="3720597820" sldId="258"/>
        </pc:sldMkLst>
        <pc:spChg chg="add mod">
          <ac:chgData name="Nell Dawson" userId="107c6341-d480-49ff-81ec-9e0cb4fbd651" providerId="ADAL" clId="{A8C920C0-E651-4E2B-9664-C0F73D16645A}" dt="2024-09-11T20:58:23.622" v="15"/>
          <ac:spMkLst>
            <pc:docMk/>
            <pc:sldMk cId="3720597820" sldId="258"/>
            <ac:spMk id="2" creationId="{B0928488-130C-C9BF-E32F-5B2CB1B49BA8}"/>
          </ac:spMkLst>
        </pc:spChg>
        <pc:picChg chg="mod">
          <ac:chgData name="Nell Dawson" userId="107c6341-d480-49ff-81ec-9e0cb4fbd651" providerId="ADAL" clId="{A8C920C0-E651-4E2B-9664-C0F73D16645A}" dt="2024-09-11T21:01:52.686" v="38" actId="14100"/>
          <ac:picMkLst>
            <pc:docMk/>
            <pc:sldMk cId="3720597820" sldId="258"/>
            <ac:picMk id="3" creationId="{E6261B0F-FBDF-EDB0-F145-D38002A58EDC}"/>
          </ac:picMkLst>
        </pc:picChg>
        <pc:picChg chg="add mod">
          <ac:chgData name="Nell Dawson" userId="107c6341-d480-49ff-81ec-9e0cb4fbd651" providerId="ADAL" clId="{A8C920C0-E651-4E2B-9664-C0F73D16645A}" dt="2024-09-11T20:59:13.033" v="25"/>
          <ac:picMkLst>
            <pc:docMk/>
            <pc:sldMk cId="3720597820" sldId="258"/>
            <ac:picMk id="4" creationId="{EADE4EE6-9E94-1E68-D044-E620BE6485D3}"/>
          </ac:picMkLst>
        </pc:picChg>
      </pc:sldChg>
      <pc:sldChg chg="addSp modSp mod">
        <pc:chgData name="Nell Dawson" userId="107c6341-d480-49ff-81ec-9e0cb4fbd651" providerId="ADAL" clId="{A8C920C0-E651-4E2B-9664-C0F73D16645A}" dt="2024-09-11T21:03:09.548" v="40" actId="14100"/>
        <pc:sldMkLst>
          <pc:docMk/>
          <pc:sldMk cId="1853312019" sldId="259"/>
        </pc:sldMkLst>
        <pc:spChg chg="add mod">
          <ac:chgData name="Nell Dawson" userId="107c6341-d480-49ff-81ec-9e0cb4fbd651" providerId="ADAL" clId="{A8C920C0-E651-4E2B-9664-C0F73D16645A}" dt="2024-09-11T20:58:27.255" v="16"/>
          <ac:spMkLst>
            <pc:docMk/>
            <pc:sldMk cId="1853312019" sldId="259"/>
            <ac:spMk id="2" creationId="{FA993686-DF58-CDDE-C9BD-D1D25CACACE1}"/>
          </ac:spMkLst>
        </pc:spChg>
        <pc:picChg chg="mod">
          <ac:chgData name="Nell Dawson" userId="107c6341-d480-49ff-81ec-9e0cb4fbd651" providerId="ADAL" clId="{A8C920C0-E651-4E2B-9664-C0F73D16645A}" dt="2024-09-11T21:03:09.548" v="40" actId="14100"/>
          <ac:picMkLst>
            <pc:docMk/>
            <pc:sldMk cId="1853312019" sldId="259"/>
            <ac:picMk id="3" creationId="{C2AB8C7E-847D-4C27-A06B-98173F8546C5}"/>
          </ac:picMkLst>
        </pc:picChg>
        <pc:picChg chg="add mod">
          <ac:chgData name="Nell Dawson" userId="107c6341-d480-49ff-81ec-9e0cb4fbd651" providerId="ADAL" clId="{A8C920C0-E651-4E2B-9664-C0F73D16645A}" dt="2024-09-11T20:59:18.798" v="26"/>
          <ac:picMkLst>
            <pc:docMk/>
            <pc:sldMk cId="1853312019" sldId="259"/>
            <ac:picMk id="4" creationId="{A31F6FCB-DE7F-B50E-B6DB-08BA7396DAB8}"/>
          </ac:picMkLst>
        </pc:picChg>
      </pc:sldChg>
      <pc:sldChg chg="addSp modSp">
        <pc:chgData name="Nell Dawson" userId="107c6341-d480-49ff-81ec-9e0cb4fbd651" providerId="ADAL" clId="{A8C920C0-E651-4E2B-9664-C0F73D16645A}" dt="2024-09-11T21:03:20.832" v="43" actId="1076"/>
        <pc:sldMkLst>
          <pc:docMk/>
          <pc:sldMk cId="3528904508" sldId="260"/>
        </pc:sldMkLst>
        <pc:spChg chg="add mod">
          <ac:chgData name="Nell Dawson" userId="107c6341-d480-49ff-81ec-9e0cb4fbd651" providerId="ADAL" clId="{A8C920C0-E651-4E2B-9664-C0F73D16645A}" dt="2024-09-11T20:58:38.327" v="19"/>
          <ac:spMkLst>
            <pc:docMk/>
            <pc:sldMk cId="3528904508" sldId="260"/>
            <ac:spMk id="2" creationId="{526B2157-A6EA-8C8F-2FF3-38A3B508006D}"/>
          </ac:spMkLst>
        </pc:spChg>
        <pc:picChg chg="add mod">
          <ac:chgData name="Nell Dawson" userId="107c6341-d480-49ff-81ec-9e0cb4fbd651" providerId="ADAL" clId="{A8C920C0-E651-4E2B-9664-C0F73D16645A}" dt="2024-09-11T20:59:22.616" v="27"/>
          <ac:picMkLst>
            <pc:docMk/>
            <pc:sldMk cId="3528904508" sldId="260"/>
            <ac:picMk id="3" creationId="{85D831FE-9F67-36C4-782F-B1704B4B94A2}"/>
          </ac:picMkLst>
        </pc:picChg>
        <pc:picChg chg="mod">
          <ac:chgData name="Nell Dawson" userId="107c6341-d480-49ff-81ec-9e0cb4fbd651" providerId="ADAL" clId="{A8C920C0-E651-4E2B-9664-C0F73D16645A}" dt="2024-09-11T21:03:20.832" v="43" actId="1076"/>
          <ac:picMkLst>
            <pc:docMk/>
            <pc:sldMk cId="3528904508" sldId="260"/>
            <ac:picMk id="1026" creationId="{A476B859-6171-E96B-6ABE-7C75B0546635}"/>
          </ac:picMkLst>
        </pc:picChg>
      </pc:sldChg>
      <pc:sldChg chg="addSp modSp">
        <pc:chgData name="Nell Dawson" userId="107c6341-d480-49ff-81ec-9e0cb4fbd651" providerId="ADAL" clId="{A8C920C0-E651-4E2B-9664-C0F73D16645A}" dt="2024-09-11T21:03:30.316" v="45" actId="14100"/>
        <pc:sldMkLst>
          <pc:docMk/>
          <pc:sldMk cId="2951794155" sldId="261"/>
        </pc:sldMkLst>
        <pc:spChg chg="add mod">
          <ac:chgData name="Nell Dawson" userId="107c6341-d480-49ff-81ec-9e0cb4fbd651" providerId="ADAL" clId="{A8C920C0-E651-4E2B-9664-C0F73D16645A}" dt="2024-09-11T20:58:42.519" v="20"/>
          <ac:spMkLst>
            <pc:docMk/>
            <pc:sldMk cId="2951794155" sldId="261"/>
            <ac:spMk id="2" creationId="{FBB653D1-31EB-140B-4FC1-DAA719F62E83}"/>
          </ac:spMkLst>
        </pc:spChg>
        <pc:picChg chg="add mod">
          <ac:chgData name="Nell Dawson" userId="107c6341-d480-49ff-81ec-9e0cb4fbd651" providerId="ADAL" clId="{A8C920C0-E651-4E2B-9664-C0F73D16645A}" dt="2024-09-11T20:59:29.741" v="28"/>
          <ac:picMkLst>
            <pc:docMk/>
            <pc:sldMk cId="2951794155" sldId="261"/>
            <ac:picMk id="3" creationId="{B9CD73A0-CBAD-6296-E5EB-2933A74DA329}"/>
          </ac:picMkLst>
        </pc:picChg>
        <pc:picChg chg="mod">
          <ac:chgData name="Nell Dawson" userId="107c6341-d480-49ff-81ec-9e0cb4fbd651" providerId="ADAL" clId="{A8C920C0-E651-4E2B-9664-C0F73D16645A}" dt="2024-09-11T21:03:30.316" v="45" actId="14100"/>
          <ac:picMkLst>
            <pc:docMk/>
            <pc:sldMk cId="2951794155" sldId="261"/>
            <ac:picMk id="2050" creationId="{E4DFF563-953E-C92A-E2D8-39805AA75EEB}"/>
          </ac:picMkLst>
        </pc:picChg>
      </pc:sldChg>
      <pc:sldChg chg="addSp modSp">
        <pc:chgData name="Nell Dawson" userId="107c6341-d480-49ff-81ec-9e0cb4fbd651" providerId="ADAL" clId="{A8C920C0-E651-4E2B-9664-C0F73D16645A}" dt="2024-09-11T21:03:45.956" v="47" actId="14100"/>
        <pc:sldMkLst>
          <pc:docMk/>
          <pc:sldMk cId="3759734068" sldId="262"/>
        </pc:sldMkLst>
        <pc:spChg chg="add mod">
          <ac:chgData name="Nell Dawson" userId="107c6341-d480-49ff-81ec-9e0cb4fbd651" providerId="ADAL" clId="{A8C920C0-E651-4E2B-9664-C0F73D16645A}" dt="2024-09-11T20:58:45.933" v="21"/>
          <ac:spMkLst>
            <pc:docMk/>
            <pc:sldMk cId="3759734068" sldId="262"/>
            <ac:spMk id="2" creationId="{9342819E-DA39-7E15-83BF-E9F3D382D8EA}"/>
          </ac:spMkLst>
        </pc:spChg>
        <pc:picChg chg="add mod">
          <ac:chgData name="Nell Dawson" userId="107c6341-d480-49ff-81ec-9e0cb4fbd651" providerId="ADAL" clId="{A8C920C0-E651-4E2B-9664-C0F73D16645A}" dt="2024-09-11T20:59:37.995" v="29"/>
          <ac:picMkLst>
            <pc:docMk/>
            <pc:sldMk cId="3759734068" sldId="262"/>
            <ac:picMk id="3" creationId="{AC7ED0AB-F197-D40A-2295-08FCF056F07F}"/>
          </ac:picMkLst>
        </pc:picChg>
        <pc:picChg chg="mod">
          <ac:chgData name="Nell Dawson" userId="107c6341-d480-49ff-81ec-9e0cb4fbd651" providerId="ADAL" clId="{A8C920C0-E651-4E2B-9664-C0F73D16645A}" dt="2024-09-11T21:03:45.956" v="47" actId="14100"/>
          <ac:picMkLst>
            <pc:docMk/>
            <pc:sldMk cId="3759734068" sldId="262"/>
            <ac:picMk id="3076" creationId="{FDF4764D-22B1-6230-66AF-85D6F59940D8}"/>
          </ac:picMkLst>
        </pc:picChg>
      </pc:sldChg>
      <pc:sldMasterChg chg="setBg modSldLayout">
        <pc:chgData name="Nell Dawson" userId="107c6341-d480-49ff-81ec-9e0cb4fbd651" providerId="ADAL" clId="{A8C920C0-E651-4E2B-9664-C0F73D16645A}" dt="2024-09-11T21:00:27.748" v="31"/>
        <pc:sldMasterMkLst>
          <pc:docMk/>
          <pc:sldMasterMk cId="3222836508" sldId="2147483648"/>
        </pc:sldMasterMkLst>
        <pc:sldLayoutChg chg="setBg">
          <pc:chgData name="Nell Dawson" userId="107c6341-d480-49ff-81ec-9e0cb4fbd651" providerId="ADAL" clId="{A8C920C0-E651-4E2B-9664-C0F73D16645A}" dt="2024-09-11T21:00:27.748" v="31"/>
          <pc:sldLayoutMkLst>
            <pc:docMk/>
            <pc:sldMasterMk cId="3222836508" sldId="2147483648"/>
            <pc:sldLayoutMk cId="1891956319" sldId="2147483649"/>
          </pc:sldLayoutMkLst>
        </pc:sldLayoutChg>
        <pc:sldLayoutChg chg="setBg">
          <pc:chgData name="Nell Dawson" userId="107c6341-d480-49ff-81ec-9e0cb4fbd651" providerId="ADAL" clId="{A8C920C0-E651-4E2B-9664-C0F73D16645A}" dt="2024-09-11T21:00:27.748" v="31"/>
          <pc:sldLayoutMkLst>
            <pc:docMk/>
            <pc:sldMasterMk cId="3222836508" sldId="2147483648"/>
            <pc:sldLayoutMk cId="195176376" sldId="2147483650"/>
          </pc:sldLayoutMkLst>
        </pc:sldLayoutChg>
        <pc:sldLayoutChg chg="setBg">
          <pc:chgData name="Nell Dawson" userId="107c6341-d480-49ff-81ec-9e0cb4fbd651" providerId="ADAL" clId="{A8C920C0-E651-4E2B-9664-C0F73D16645A}" dt="2024-09-11T21:00:27.748" v="31"/>
          <pc:sldLayoutMkLst>
            <pc:docMk/>
            <pc:sldMasterMk cId="3222836508" sldId="2147483648"/>
            <pc:sldLayoutMk cId="764688887" sldId="2147483651"/>
          </pc:sldLayoutMkLst>
        </pc:sldLayoutChg>
        <pc:sldLayoutChg chg="setBg">
          <pc:chgData name="Nell Dawson" userId="107c6341-d480-49ff-81ec-9e0cb4fbd651" providerId="ADAL" clId="{A8C920C0-E651-4E2B-9664-C0F73D16645A}" dt="2024-09-11T21:00:27.748" v="31"/>
          <pc:sldLayoutMkLst>
            <pc:docMk/>
            <pc:sldMasterMk cId="3222836508" sldId="2147483648"/>
            <pc:sldLayoutMk cId="3273450700" sldId="2147483652"/>
          </pc:sldLayoutMkLst>
        </pc:sldLayoutChg>
        <pc:sldLayoutChg chg="setBg">
          <pc:chgData name="Nell Dawson" userId="107c6341-d480-49ff-81ec-9e0cb4fbd651" providerId="ADAL" clId="{A8C920C0-E651-4E2B-9664-C0F73D16645A}" dt="2024-09-11T21:00:27.748" v="31"/>
          <pc:sldLayoutMkLst>
            <pc:docMk/>
            <pc:sldMasterMk cId="3222836508" sldId="2147483648"/>
            <pc:sldLayoutMk cId="3323987443" sldId="2147483653"/>
          </pc:sldLayoutMkLst>
        </pc:sldLayoutChg>
        <pc:sldLayoutChg chg="setBg">
          <pc:chgData name="Nell Dawson" userId="107c6341-d480-49ff-81ec-9e0cb4fbd651" providerId="ADAL" clId="{A8C920C0-E651-4E2B-9664-C0F73D16645A}" dt="2024-09-11T21:00:27.748" v="31"/>
          <pc:sldLayoutMkLst>
            <pc:docMk/>
            <pc:sldMasterMk cId="3222836508" sldId="2147483648"/>
            <pc:sldLayoutMk cId="4274891758" sldId="2147483654"/>
          </pc:sldLayoutMkLst>
        </pc:sldLayoutChg>
        <pc:sldLayoutChg chg="setBg">
          <pc:chgData name="Nell Dawson" userId="107c6341-d480-49ff-81ec-9e0cb4fbd651" providerId="ADAL" clId="{A8C920C0-E651-4E2B-9664-C0F73D16645A}" dt="2024-09-11T21:00:27.748" v="31"/>
          <pc:sldLayoutMkLst>
            <pc:docMk/>
            <pc:sldMasterMk cId="3222836508" sldId="2147483648"/>
            <pc:sldLayoutMk cId="2360724918" sldId="2147483655"/>
          </pc:sldLayoutMkLst>
        </pc:sldLayoutChg>
        <pc:sldLayoutChg chg="setBg">
          <pc:chgData name="Nell Dawson" userId="107c6341-d480-49ff-81ec-9e0cb4fbd651" providerId="ADAL" clId="{A8C920C0-E651-4E2B-9664-C0F73D16645A}" dt="2024-09-11T21:00:27.748" v="31"/>
          <pc:sldLayoutMkLst>
            <pc:docMk/>
            <pc:sldMasterMk cId="3222836508" sldId="2147483648"/>
            <pc:sldLayoutMk cId="2783371488" sldId="2147483656"/>
          </pc:sldLayoutMkLst>
        </pc:sldLayoutChg>
        <pc:sldLayoutChg chg="setBg">
          <pc:chgData name="Nell Dawson" userId="107c6341-d480-49ff-81ec-9e0cb4fbd651" providerId="ADAL" clId="{A8C920C0-E651-4E2B-9664-C0F73D16645A}" dt="2024-09-11T21:00:27.748" v="31"/>
          <pc:sldLayoutMkLst>
            <pc:docMk/>
            <pc:sldMasterMk cId="3222836508" sldId="2147483648"/>
            <pc:sldLayoutMk cId="3985218753" sldId="2147483657"/>
          </pc:sldLayoutMkLst>
        </pc:sldLayoutChg>
        <pc:sldLayoutChg chg="setBg">
          <pc:chgData name="Nell Dawson" userId="107c6341-d480-49ff-81ec-9e0cb4fbd651" providerId="ADAL" clId="{A8C920C0-E651-4E2B-9664-C0F73D16645A}" dt="2024-09-11T21:00:27.748" v="31"/>
          <pc:sldLayoutMkLst>
            <pc:docMk/>
            <pc:sldMasterMk cId="3222836508" sldId="2147483648"/>
            <pc:sldLayoutMk cId="2374013663" sldId="2147483658"/>
          </pc:sldLayoutMkLst>
        </pc:sldLayoutChg>
        <pc:sldLayoutChg chg="setBg">
          <pc:chgData name="Nell Dawson" userId="107c6341-d480-49ff-81ec-9e0cb4fbd651" providerId="ADAL" clId="{A8C920C0-E651-4E2B-9664-C0F73D16645A}" dt="2024-09-11T21:00:27.748" v="31"/>
          <pc:sldLayoutMkLst>
            <pc:docMk/>
            <pc:sldMasterMk cId="3222836508" sldId="2147483648"/>
            <pc:sldLayoutMk cId="2013802171" sldId="2147483659"/>
          </pc:sldLayoutMkLst>
        </pc:sldLayoutChg>
      </pc:sldMasterChg>
    </pc:docChg>
  </pc:docChgLst>
  <pc:docChgLst>
    <pc:chgData name="Natalie Musker" userId="13073c3ecd530c71" providerId="LiveId" clId="{74B6B42D-6CF9-4F98-A050-C6D53B5DC2E9}"/>
    <pc:docChg chg="undo custSel addSld modSld">
      <pc:chgData name="Natalie Musker" userId="13073c3ecd530c71" providerId="LiveId" clId="{74B6B42D-6CF9-4F98-A050-C6D53B5DC2E9}" dt="2024-08-27T16:03:12.664" v="264" actId="1076"/>
      <pc:docMkLst>
        <pc:docMk/>
      </pc:docMkLst>
      <pc:sldChg chg="modSp mod">
        <pc:chgData name="Natalie Musker" userId="13073c3ecd530c71" providerId="LiveId" clId="{74B6B42D-6CF9-4F98-A050-C6D53B5DC2E9}" dt="2024-08-24T15:02:54.355" v="171" actId="20577"/>
        <pc:sldMkLst>
          <pc:docMk/>
          <pc:sldMk cId="1869311107" sldId="257"/>
        </pc:sldMkLst>
        <pc:spChg chg="mod">
          <ac:chgData name="Natalie Musker" userId="13073c3ecd530c71" providerId="LiveId" clId="{74B6B42D-6CF9-4F98-A050-C6D53B5DC2E9}" dt="2024-08-24T15:02:54.355" v="171" actId="20577"/>
          <ac:spMkLst>
            <pc:docMk/>
            <pc:sldMk cId="1869311107" sldId="257"/>
            <ac:spMk id="2" creationId="{5560303D-79C3-6F83-E81C-85A5C0F06244}"/>
          </ac:spMkLst>
        </pc:spChg>
      </pc:sldChg>
      <pc:sldChg chg="addSp modSp new mod">
        <pc:chgData name="Natalie Musker" userId="13073c3ecd530c71" providerId="LiveId" clId="{74B6B42D-6CF9-4F98-A050-C6D53B5DC2E9}" dt="2024-08-27T15:54:53.255" v="208" actId="1076"/>
        <pc:sldMkLst>
          <pc:docMk/>
          <pc:sldMk cId="3720597820" sldId="258"/>
        </pc:sldMkLst>
        <pc:picChg chg="add mod modCrop">
          <ac:chgData name="Natalie Musker" userId="13073c3ecd530c71" providerId="LiveId" clId="{74B6B42D-6CF9-4F98-A050-C6D53B5DC2E9}" dt="2024-08-27T15:54:53.255" v="208" actId="1076"/>
          <ac:picMkLst>
            <pc:docMk/>
            <pc:sldMk cId="3720597820" sldId="258"/>
            <ac:picMk id="3" creationId="{E6261B0F-FBDF-EDB0-F145-D38002A58EDC}"/>
          </ac:picMkLst>
        </pc:picChg>
      </pc:sldChg>
      <pc:sldChg chg="addSp modSp new mod">
        <pc:chgData name="Natalie Musker" userId="13073c3ecd530c71" providerId="LiveId" clId="{74B6B42D-6CF9-4F98-A050-C6D53B5DC2E9}" dt="2024-08-27T13:41:52.840" v="206" actId="1076"/>
        <pc:sldMkLst>
          <pc:docMk/>
          <pc:sldMk cId="1853312019" sldId="259"/>
        </pc:sldMkLst>
        <pc:picChg chg="add mod modCrop">
          <ac:chgData name="Natalie Musker" userId="13073c3ecd530c71" providerId="LiveId" clId="{74B6B42D-6CF9-4F98-A050-C6D53B5DC2E9}" dt="2024-08-27T13:41:52.840" v="206" actId="1076"/>
          <ac:picMkLst>
            <pc:docMk/>
            <pc:sldMk cId="1853312019" sldId="259"/>
            <ac:picMk id="3" creationId="{C2AB8C7E-847D-4C27-A06B-98173F8546C5}"/>
          </ac:picMkLst>
        </pc:picChg>
      </pc:sldChg>
      <pc:sldChg chg="addSp modSp new">
        <pc:chgData name="Natalie Musker" userId="13073c3ecd530c71" providerId="LiveId" clId="{74B6B42D-6CF9-4F98-A050-C6D53B5DC2E9}" dt="2024-08-27T15:57:21.111" v="216" actId="1076"/>
        <pc:sldMkLst>
          <pc:docMk/>
          <pc:sldMk cId="3528904508" sldId="260"/>
        </pc:sldMkLst>
        <pc:picChg chg="add mod">
          <ac:chgData name="Natalie Musker" userId="13073c3ecd530c71" providerId="LiveId" clId="{74B6B42D-6CF9-4F98-A050-C6D53B5DC2E9}" dt="2024-08-27T15:57:21.111" v="216" actId="1076"/>
          <ac:picMkLst>
            <pc:docMk/>
            <pc:sldMk cId="3528904508" sldId="260"/>
            <ac:picMk id="1026" creationId="{A476B859-6171-E96B-6ABE-7C75B0546635}"/>
          </ac:picMkLst>
        </pc:picChg>
      </pc:sldChg>
      <pc:sldChg chg="addSp modSp new">
        <pc:chgData name="Natalie Musker" userId="13073c3ecd530c71" providerId="LiveId" clId="{74B6B42D-6CF9-4F98-A050-C6D53B5DC2E9}" dt="2024-08-27T16:01:09.759" v="252" actId="1076"/>
        <pc:sldMkLst>
          <pc:docMk/>
          <pc:sldMk cId="2951794155" sldId="261"/>
        </pc:sldMkLst>
        <pc:picChg chg="add mod">
          <ac:chgData name="Natalie Musker" userId="13073c3ecd530c71" providerId="LiveId" clId="{74B6B42D-6CF9-4F98-A050-C6D53B5DC2E9}" dt="2024-08-27T16:00:55.118" v="249" actId="1076"/>
          <ac:picMkLst>
            <pc:docMk/>
            <pc:sldMk cId="2951794155" sldId="261"/>
            <ac:picMk id="2050" creationId="{E4DFF563-953E-C92A-E2D8-39805AA75EEB}"/>
          </ac:picMkLst>
        </pc:picChg>
        <pc:picChg chg="add mod">
          <ac:chgData name="Natalie Musker" userId="13073c3ecd530c71" providerId="LiveId" clId="{74B6B42D-6CF9-4F98-A050-C6D53B5DC2E9}" dt="2024-08-27T16:01:09.759" v="252" actId="1076"/>
          <ac:picMkLst>
            <pc:docMk/>
            <pc:sldMk cId="2951794155" sldId="261"/>
            <ac:picMk id="2052" creationId="{9DD00A6E-48FA-9BDC-AB64-AFF554869F53}"/>
          </ac:picMkLst>
        </pc:picChg>
      </pc:sldChg>
      <pc:sldChg chg="addSp modSp new">
        <pc:chgData name="Natalie Musker" userId="13073c3ecd530c71" providerId="LiveId" clId="{74B6B42D-6CF9-4F98-A050-C6D53B5DC2E9}" dt="2024-08-27T16:03:12.664" v="264" actId="1076"/>
        <pc:sldMkLst>
          <pc:docMk/>
          <pc:sldMk cId="3759734068" sldId="262"/>
        </pc:sldMkLst>
        <pc:picChg chg="add mod">
          <ac:chgData name="Natalie Musker" userId="13073c3ecd530c71" providerId="LiveId" clId="{74B6B42D-6CF9-4F98-A050-C6D53B5DC2E9}" dt="2024-08-27T16:03:08.664" v="262" actId="1076"/>
          <ac:picMkLst>
            <pc:docMk/>
            <pc:sldMk cId="3759734068" sldId="262"/>
            <ac:picMk id="3074" creationId="{9DADB786-D4E8-1C0D-CC9B-9EFD9057B214}"/>
          </ac:picMkLst>
        </pc:picChg>
        <pc:picChg chg="add mod">
          <ac:chgData name="Natalie Musker" userId="13073c3ecd530c71" providerId="LiveId" clId="{74B6B42D-6CF9-4F98-A050-C6D53B5DC2E9}" dt="2024-08-27T16:03:12.664" v="264" actId="1076"/>
          <ac:picMkLst>
            <pc:docMk/>
            <pc:sldMk cId="3759734068" sldId="262"/>
            <ac:picMk id="3076" creationId="{FDF4764D-22B1-6230-66AF-85D6F59940D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20DAC-C147-4D4D-9C5D-8999E86A8890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34FC3-1289-4D8F-B233-EFC0E128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2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56C3C-0EAB-A83A-2D68-0ADAE2441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10A138-35EA-1826-177E-9486A8EC2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2173D-FD86-3D48-45C3-AAAE85216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A03-A918-49E8-9486-7CEAA9F0CC6E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1B143-BEAC-38E3-F136-24ABEB6B3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F0D3-574B-E008-F1F0-848076A9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1FC9-949B-48DF-BBA8-F19E0B179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95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83E4-1806-6C5F-7823-6030FD648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880E4-2D1B-98A3-5993-437F798FD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71DF4-786F-4DD3-A835-7C7C2EF9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A03-A918-49E8-9486-7CEAA9F0CC6E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85D0D-E891-6719-D127-93D1F960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009B3-1EE3-8CF7-F807-3C373DC9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1FC9-949B-48DF-BBA8-F19E0B179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01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4104FE-1B61-35B3-6BB1-061601CAF2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B331B-F1AA-56C4-7178-0211724D9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2DF2A-3FC7-F4BD-2CBE-071235E7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A03-A918-49E8-9486-7CEAA9F0CC6E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FCB82-18FE-0E34-DBD2-0A2C1FCA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09554-8A03-A544-F9C8-7639058C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1FC9-949B-48DF-BBA8-F19E0B179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802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3D6A-85EA-4DBB-A6D2-8E47792B716D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08804-5957-CFEB-A9DF-4426218A0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4C9E5-6B66-9931-2407-D0844704D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8329B-F4C8-A6A4-D997-AC0A8C41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A03-A918-49E8-9486-7CEAA9F0CC6E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7A918-8E7D-309D-24EB-C340C65D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CB3B8-2FCB-C776-890D-2757097E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1FC9-949B-48DF-BBA8-F19E0B179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43747-B301-0707-523A-22EE26470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55B8B-0C75-CE4B-E16D-1DB7111E5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1C34D-082A-D867-37ED-431F4E55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A03-A918-49E8-9486-7CEAA9F0CC6E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3DBC6-81DB-C219-8E51-B97DC785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AA6CA-7EFC-9EA8-331E-13C7A481B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1FC9-949B-48DF-BBA8-F19E0B179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68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8236-33F9-BFF4-58A3-61760F3D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B5EA1-4F03-6748-DAD2-E3D12D7F2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B63C-0C61-0325-A4DB-10B1B2A5B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A6FA3-922E-32E5-4FA8-6E69A656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A03-A918-49E8-9486-7CEAA9F0CC6E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9B321-A5CE-A2C8-138F-E25FAA591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F5D38-92ED-6122-3044-2A52B361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1FC9-949B-48DF-BBA8-F19E0B179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45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5145-C278-56F6-B191-47D6F2248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BD81D-D336-AD8B-D0C0-0F8BD08B0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15B44-97DC-FBC4-F417-15FEF838A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43BFCD-0A7E-80C6-BDD1-0119B0182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4D3724-43F3-0606-1CCE-64417FA47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7912DD-2D78-3916-7FCE-A337E4C9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A03-A918-49E8-9486-7CEAA9F0CC6E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A74ACF-4ED7-B8F0-A774-F586D336D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E98F45-505A-71C4-CACE-9528A896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1FC9-949B-48DF-BBA8-F19E0B179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8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A0C72-3875-1379-9B5F-02F6190F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C584-DAB4-4D38-C9F2-ED75A4E86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A03-A918-49E8-9486-7CEAA9F0CC6E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652E9-FB52-1954-B25B-029AD60F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FC04F-48CF-EAEF-E461-D066ED30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1FC9-949B-48DF-BBA8-F19E0B179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89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5509C1-02A7-9004-8249-3DFB3568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A03-A918-49E8-9486-7CEAA9F0CC6E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62EFD-A5F5-F6BF-2E96-CDAF94D3C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3078A-0174-498A-D8F3-38DC8FEC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1FC9-949B-48DF-BBA8-F19E0B179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72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A6D2-4E31-9BF5-64D3-80749330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FD1BB-DEC7-A9D1-7EC2-8D410715F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1F53D-EBFC-0898-C408-703003D11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4C29E-C320-943D-BFAF-7C2F2F01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A03-A918-49E8-9486-7CEAA9F0CC6E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77118-A88F-B4FA-7495-A655DF3E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59586-A54B-C024-A014-8262E443A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1FC9-949B-48DF-BBA8-F19E0B179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37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B311F-8695-EC71-F748-BA9413E66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5B1F67-3158-34B4-5CB1-71BD22507B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BF548-7B08-CFBD-9959-C9E5AD467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81980-7AFB-6B12-497E-E4E08DDC4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A03-A918-49E8-9486-7CEAA9F0CC6E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00E61-9151-C511-C4D2-16CC4988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7D86C-E87B-EB43-BAEA-21C5E113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1FC9-949B-48DF-BBA8-F19E0B179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21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B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762113-515F-497E-D367-66B0C9A1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6C13C-B748-CB7E-2A57-137CCA4D5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34611-BAF2-144E-8954-1966F725C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FD8A03-A918-49E8-9486-7CEAA9F0CC6E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B21F6-9624-5D85-AF9A-04E5D226B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21107-A96E-4BC1-3286-CF5453EE3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6F1FC9-949B-48DF-BBA8-F19E0B179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83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3346-EA82-41CC-8AB8-C8E7E90A3F12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D689-4690-EC9F-756D-AB17984212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Electrical Safety: E bikes</a:t>
            </a:r>
          </a:p>
        </p:txBody>
      </p:sp>
      <p:pic>
        <p:nvPicPr>
          <p:cNvPr id="1026" name="Picture 2" descr="E-bikes launched in Colchester | Colchester City Council">
            <a:extLst>
              <a:ext uri="{FF2B5EF4-FFF2-40B4-BE49-F238E27FC236}">
                <a16:creationId xmlns:a16="http://schemas.microsoft.com/office/drawing/2014/main" id="{CD9FBF49-660E-D94D-E568-C01F2377C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2" y="3509964"/>
            <a:ext cx="4178709" cy="24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uron Mobility launches e-bikes in ...">
            <a:extLst>
              <a:ext uri="{FF2B5EF4-FFF2-40B4-BE49-F238E27FC236}">
                <a16:creationId xmlns:a16="http://schemas.microsoft.com/office/drawing/2014/main" id="{ADCF7C8C-A916-E91E-8EA7-49C1ED552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821" y="3487647"/>
            <a:ext cx="4016170" cy="250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ectric Bikes | E-Bikes With 0% Finance – e-bikeshop.co.uk">
            <a:extLst>
              <a:ext uri="{FF2B5EF4-FFF2-40B4-BE49-F238E27FC236}">
                <a16:creationId xmlns:a16="http://schemas.microsoft.com/office/drawing/2014/main" id="{C82BF41C-C5C3-54A2-418F-A83E0B638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594" y="191910"/>
            <a:ext cx="2113934" cy="25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iboy DK1 Electric Dirt Bike For Kids Ages 3-13｜Hiboy">
            <a:extLst>
              <a:ext uri="{FF2B5EF4-FFF2-40B4-BE49-F238E27FC236}">
                <a16:creationId xmlns:a16="http://schemas.microsoft.com/office/drawing/2014/main" id="{56C670C6-4209-7CED-1907-99251411F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t="5605" r="8556" b="6349"/>
          <a:stretch/>
        </p:blipFill>
        <p:spPr bwMode="auto">
          <a:xfrm>
            <a:off x="108155" y="69977"/>
            <a:ext cx="2600326" cy="230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831F7CC-39AF-B6DD-56FA-372A92A3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   SLIDE 1</a:t>
            </a:r>
          </a:p>
        </p:txBody>
      </p:sp>
      <p:pic>
        <p:nvPicPr>
          <p:cNvPr id="5" name="Picture 2" descr="Fat Tyre Electric Bicycle ...">
            <a:extLst>
              <a:ext uri="{FF2B5EF4-FFF2-40B4-BE49-F238E27FC236}">
                <a16:creationId xmlns:a16="http://schemas.microsoft.com/office/drawing/2014/main" id="{CB859E61-EC43-204D-F665-D05A4721A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29648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BDE64B29-3ACF-437C-2A08-8D920E3FD2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7" name="Picture 6" descr="A yellow and black logo&#10;&#10;Description automatically generated">
            <a:extLst>
              <a:ext uri="{FF2B5EF4-FFF2-40B4-BE49-F238E27FC236}">
                <a16:creationId xmlns:a16="http://schemas.microsoft.com/office/drawing/2014/main" id="{FEC008AE-95F8-C0CE-0E77-F870A2CB0F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303D-79C3-6F83-E81C-85A5C0F06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045507"/>
          </a:xfrm>
        </p:spPr>
        <p:txBody>
          <a:bodyPr/>
          <a:lstStyle/>
          <a:p>
            <a:r>
              <a:rPr lang="en-GB" dirty="0"/>
              <a:t>Electric bikes are an increasingly popular mode of transport across the UK. </a:t>
            </a:r>
            <a:br>
              <a:rPr lang="en-GB"/>
            </a:br>
            <a:br>
              <a:rPr lang="en-GB"/>
            </a:b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Do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you know anyone who owns an </a:t>
            </a: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electric bike?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AF2373D-BCAE-C2FE-04D3-29AD6FD4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   SLIDE 2</a:t>
            </a:r>
          </a:p>
        </p:txBody>
      </p:sp>
      <p:pic>
        <p:nvPicPr>
          <p:cNvPr id="3" name="Picture 2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B1B9A74D-4FD6-E487-CF82-530BFE66D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6" name="Picture 5" descr="A yellow and black logo&#10;&#10;Description automatically generated">
            <a:extLst>
              <a:ext uri="{FF2B5EF4-FFF2-40B4-BE49-F238E27FC236}">
                <a16:creationId xmlns:a16="http://schemas.microsoft.com/office/drawing/2014/main" id="{D2DE55D4-3EB2-3D2F-78D3-9E1FFDA40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61B0F-FBDF-EDB0-F145-D38002A58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42" t="21811" r="33710" b="8062"/>
          <a:stretch/>
        </p:blipFill>
        <p:spPr>
          <a:xfrm>
            <a:off x="2375001" y="0"/>
            <a:ext cx="8332328" cy="6101959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0928488-130C-C9BF-E32F-5B2CB1B49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   SLIDE 3</a:t>
            </a:r>
          </a:p>
        </p:txBody>
      </p:sp>
      <p:pic>
        <p:nvPicPr>
          <p:cNvPr id="5" name="Picture 4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8661B839-B1C4-7539-5ACE-8603B99C9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6" name="Picture 5" descr="A yellow and black logo&#10;&#10;Description automatically generated">
            <a:extLst>
              <a:ext uri="{FF2B5EF4-FFF2-40B4-BE49-F238E27FC236}">
                <a16:creationId xmlns:a16="http://schemas.microsoft.com/office/drawing/2014/main" id="{E276EFC6-CBBC-5E54-CF86-AA627D522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9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AB8C7E-847D-4C27-A06B-98173F854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5" t="13620" r="39919" b="18280"/>
          <a:stretch/>
        </p:blipFill>
        <p:spPr>
          <a:xfrm>
            <a:off x="2402952" y="0"/>
            <a:ext cx="7989064" cy="6101959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A993686-DF58-CDDE-C9BD-D1D25CAC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   SLIDE 4</a:t>
            </a:r>
          </a:p>
        </p:txBody>
      </p:sp>
      <p:pic>
        <p:nvPicPr>
          <p:cNvPr id="5" name="Picture 4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FAD1E3C7-888B-75D1-C8A8-B5939761D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6" name="Picture 5" descr="A yellow and black logo&#10;&#10;Description automatically generated">
            <a:extLst>
              <a:ext uri="{FF2B5EF4-FFF2-40B4-BE49-F238E27FC236}">
                <a16:creationId xmlns:a16="http://schemas.microsoft.com/office/drawing/2014/main" id="{E630D9E2-B699-0F08-747E-189F95617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1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 and ACT release industry guidance on lithium fires and road legal e-bikes  - Bicycle Association">
            <a:extLst>
              <a:ext uri="{FF2B5EF4-FFF2-40B4-BE49-F238E27FC236}">
                <a16:creationId xmlns:a16="http://schemas.microsoft.com/office/drawing/2014/main" id="{A476B859-6171-E96B-6ABE-7C75B0546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t="2580" r="872" b="3942"/>
          <a:stretch/>
        </p:blipFill>
        <p:spPr bwMode="auto">
          <a:xfrm>
            <a:off x="1509622" y="86964"/>
            <a:ext cx="8921198" cy="610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26B2157-A6EA-8C8F-2FF3-38A3B5080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   SLIDE 5</a:t>
            </a:r>
          </a:p>
        </p:txBody>
      </p:sp>
      <p:pic>
        <p:nvPicPr>
          <p:cNvPr id="4" name="Picture 3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C3DC3982-238C-7EAA-A584-B8F08F320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5" name="Picture 4" descr="A yellow and black logo&#10;&#10;Description automatically generated">
            <a:extLst>
              <a:ext uri="{FF2B5EF4-FFF2-40B4-BE49-F238E27FC236}">
                <a16:creationId xmlns:a16="http://schemas.microsoft.com/office/drawing/2014/main" id="{C0931E29-71BC-2454-AE00-96EDF3FE9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0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ow to Prevent E-Bike Battery Fires - This E-Bike Life">
            <a:extLst>
              <a:ext uri="{FF2B5EF4-FFF2-40B4-BE49-F238E27FC236}">
                <a16:creationId xmlns:a16="http://schemas.microsoft.com/office/drawing/2014/main" id="{9DD00A6E-48FA-9BDC-AB64-AFF554869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7" y="993058"/>
            <a:ext cx="7384026" cy="466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-Bike fires in London deemed &quot;fastest growing fire trend&quot;">
            <a:extLst>
              <a:ext uri="{FF2B5EF4-FFF2-40B4-BE49-F238E27FC236}">
                <a16:creationId xmlns:a16="http://schemas.microsoft.com/office/drawing/2014/main" id="{E4DFF563-953E-C92A-E2D8-39805AA75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535" y="-17347"/>
            <a:ext cx="4224807" cy="61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BB653D1-31EB-140B-4FC1-DAA719F62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   SLIDE 6</a:t>
            </a:r>
          </a:p>
        </p:txBody>
      </p:sp>
      <p:pic>
        <p:nvPicPr>
          <p:cNvPr id="4" name="Picture 3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C40BF0A1-C27B-DC95-FE21-FA5E0DC0C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5" name="Picture 4" descr="A yellow and black logo&#10;&#10;Description automatically generated">
            <a:extLst>
              <a:ext uri="{FF2B5EF4-FFF2-40B4-BE49-F238E27FC236}">
                <a16:creationId xmlns:a16="http://schemas.microsoft.com/office/drawing/2014/main" id="{7C8272B9-9851-3A67-6EAD-7B21F4008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9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-bikes and e-scooters ...">
            <a:extLst>
              <a:ext uri="{FF2B5EF4-FFF2-40B4-BE49-F238E27FC236}">
                <a16:creationId xmlns:a16="http://schemas.microsoft.com/office/drawing/2014/main" id="{9DADB786-D4E8-1C0D-CC9B-9EFD9057B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1" y="2200122"/>
            <a:ext cx="3893420" cy="359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Electric Bike Shop - Visit Harrogate">
            <a:extLst>
              <a:ext uri="{FF2B5EF4-FFF2-40B4-BE49-F238E27FC236}">
                <a16:creationId xmlns:a16="http://schemas.microsoft.com/office/drawing/2014/main" id="{FDF4764D-22B1-6230-66AF-85D6F5994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66" y="7782"/>
            <a:ext cx="7769509" cy="60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342819E-DA39-7E15-83BF-E9F3D382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   SLIDE 7</a:t>
            </a:r>
          </a:p>
        </p:txBody>
      </p:sp>
      <p:pic>
        <p:nvPicPr>
          <p:cNvPr id="4" name="Picture 3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D36D61B1-B915-75BB-9537-8C1F88DD3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5" name="Picture 4" descr="A yellow and black logo&#10;&#10;Description automatically generated">
            <a:extLst>
              <a:ext uri="{FF2B5EF4-FFF2-40B4-BE49-F238E27FC236}">
                <a16:creationId xmlns:a16="http://schemas.microsoft.com/office/drawing/2014/main" id="{2458A256-8CDF-64F8-DE49-E313A9538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3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LOGO_ASSETS">
            <a:extLst>
              <a:ext uri="{FF2B5EF4-FFF2-40B4-BE49-F238E27FC236}">
                <a16:creationId xmlns:a16="http://schemas.microsoft.com/office/drawing/2014/main" id="{80EA1B16-8CF9-471A-04BA-F3AB97EC86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0284" y="3276600"/>
            <a:ext cx="2748116" cy="27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LOGO_ASSETS">
            <a:extLst>
              <a:ext uri="{FF2B5EF4-FFF2-40B4-BE49-F238E27FC236}">
                <a16:creationId xmlns:a16="http://schemas.microsoft.com/office/drawing/2014/main" id="{CB505CF4-6DDC-2EAF-B83C-A19DF62A8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331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yellow and black logo&#10;&#10;Description automatically generated">
            <a:extLst>
              <a:ext uri="{FF2B5EF4-FFF2-40B4-BE49-F238E27FC236}">
                <a16:creationId xmlns:a16="http://schemas.microsoft.com/office/drawing/2014/main" id="{D1D6619C-D968-DF64-774B-B1ADFE0E7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246" y="2492108"/>
            <a:ext cx="3362107" cy="15689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A838A0-5E20-AB2A-B3DD-A541CE07B551}"/>
              </a:ext>
            </a:extLst>
          </p:cNvPr>
          <p:cNvSpPr txBox="1"/>
          <p:nvPr/>
        </p:nvSpPr>
        <p:spPr>
          <a:xfrm>
            <a:off x="2319688" y="5393133"/>
            <a:ext cx="7565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1400" b="0" dirty="0">
                <a:solidFill>
                  <a:srgbClr val="CBCBC5"/>
                </a:solidFill>
                <a:effectLst/>
                <a:latin typeface="Arial" panose="020B0604020202020204" pitchFamily="34" charset="0"/>
              </a:rPr>
              <a:t>This activity was produced by </a:t>
            </a:r>
            <a:r>
              <a:rPr lang="en-GB" sz="1400" b="0" dirty="0" err="1">
                <a:solidFill>
                  <a:srgbClr val="CBCBC5"/>
                </a:solidFill>
                <a:effectLst/>
                <a:latin typeface="Arial" panose="020B0604020202020204" pitchFamily="34" charset="0"/>
              </a:rPr>
              <a:t>Schoolzone</a:t>
            </a:r>
            <a:r>
              <a:rPr lang="en-GB" sz="1400" b="0" dirty="0">
                <a:solidFill>
                  <a:srgbClr val="CBCBC5"/>
                </a:solidFill>
                <a:effectLst/>
                <a:latin typeface="Arial" panose="020B0604020202020204" pitchFamily="34" charset="0"/>
              </a:rPr>
              <a:t> on behalf of Electrical Safety First, the UK's leading charity working to keep families safe when using electricity at home. </a:t>
            </a:r>
          </a:p>
          <a:p>
            <a:pPr algn="l" fontAlgn="base"/>
            <a:r>
              <a:rPr lang="en-GB" sz="1400" b="0" dirty="0">
                <a:solidFill>
                  <a:srgbClr val="CBCBC5"/>
                </a:solidFill>
                <a:effectLst/>
                <a:latin typeface="Arial" panose="020B0604020202020204" pitchFamily="34" charset="0"/>
              </a:rPr>
              <a:t>Visit our </a:t>
            </a:r>
            <a:r>
              <a:rPr lang="en-GB" sz="1400" i="1" u="sng" dirty="0">
                <a:solidFill>
                  <a:srgbClr val="B8FA56"/>
                </a:solidFill>
                <a:latin typeface="Arial" panose="020B0604020202020204" pitchFamily="34" charset="0"/>
              </a:rPr>
              <a:t>Switched On Kids website</a:t>
            </a:r>
            <a:r>
              <a:rPr lang="en-GB" sz="1400" i="1" dirty="0">
                <a:solidFill>
                  <a:srgbClr val="00F85A"/>
                </a:solidFill>
                <a:latin typeface="Arial" panose="020B0604020202020204" pitchFamily="34" charset="0"/>
              </a:rPr>
              <a:t> </a:t>
            </a:r>
            <a:r>
              <a:rPr lang="en-GB" sz="1400" b="0" dirty="0">
                <a:solidFill>
                  <a:srgbClr val="CBCBC5"/>
                </a:solidFill>
                <a:effectLst/>
                <a:latin typeface="Arial" panose="020B0604020202020204" pitchFamily="34" charset="0"/>
              </a:rPr>
              <a:t>for more.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4436616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F6D65BB88BD2488A7F4CFF57DE5D90" ma:contentTypeVersion="19" ma:contentTypeDescription="Create a new document." ma:contentTypeScope="" ma:versionID="494157b0e3e4232597eaf2cef4e64f8a">
  <xsd:schema xmlns:xsd="http://www.w3.org/2001/XMLSchema" xmlns:xs="http://www.w3.org/2001/XMLSchema" xmlns:p="http://schemas.microsoft.com/office/2006/metadata/properties" xmlns:ns2="e0e5b7c0-4021-4c4c-94d1-418231f224e3" xmlns:ns3="fe655536-c1f4-4367-86d1-64f5b3ecf704" targetNamespace="http://schemas.microsoft.com/office/2006/metadata/properties" ma:root="true" ma:fieldsID="3b1b1a9ea1e2ae0a9c00a624b094528f" ns2:_="" ns3:_="">
    <xsd:import namespace="e0e5b7c0-4021-4c4c-94d1-418231f224e3"/>
    <xsd:import namespace="fe655536-c1f4-4367-86d1-64f5b3ecf7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ReferenceNo_x002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5b7c0-4021-4c4c-94d1-418231f224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70fd5f-58fe-46e9-9062-4c5cfc0a67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ferenceNo_x002e_" ma:index="26" nillable="true" ma:displayName="Reference No. " ma:format="Dropdown" ma:internalName="ReferenceNo_x002e_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55536-c1f4-4367-86d1-64f5b3ecf7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b0478e0-4b4f-4d48-bb79-635519f1868f}" ma:internalName="TaxCatchAll" ma:showField="CatchAllData" ma:web="fe655536-c1f4-4367-86d1-64f5b3ecf7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e5b7c0-4021-4c4c-94d1-418231f224e3">
      <Terms xmlns="http://schemas.microsoft.com/office/infopath/2007/PartnerControls"/>
    </lcf76f155ced4ddcb4097134ff3c332f>
    <TaxCatchAll xmlns="fe655536-c1f4-4367-86d1-64f5b3ecf704" xsi:nil="true"/>
    <ReferenceNo_x002e_ xmlns="e0e5b7c0-4021-4c4c-94d1-418231f224e3" xsi:nil="true"/>
  </documentManagement>
</p:properties>
</file>

<file path=customXml/itemProps1.xml><?xml version="1.0" encoding="utf-8"?>
<ds:datastoreItem xmlns:ds="http://schemas.openxmlformats.org/officeDocument/2006/customXml" ds:itemID="{F3E590DB-A510-4F31-9FB7-28F6F86673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24FF4B-1C7B-4CBC-9847-0C2EE66633C0}"/>
</file>

<file path=customXml/itemProps3.xml><?xml version="1.0" encoding="utf-8"?>
<ds:datastoreItem xmlns:ds="http://schemas.openxmlformats.org/officeDocument/2006/customXml" ds:itemID="{FCAA0B7C-70CF-4E0D-93A9-25CC5523B9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Tw Cen MT</vt:lpstr>
      <vt:lpstr>Office Theme</vt:lpstr>
      <vt:lpstr>Circuit</vt:lpstr>
      <vt:lpstr>Electrical Safety: E bikes</vt:lpstr>
      <vt:lpstr>Electric bikes are an increasingly popular mode of transport across the UK.   Do you know anyone who owns an electric bike?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Natalie Musker</dc:creator>
  <cp:lastModifiedBy>Nell Dawson</cp:lastModifiedBy>
  <cp:revision>1</cp:revision>
  <dcterms:created xsi:type="dcterms:W3CDTF">2024-08-24T05:10:27Z</dcterms:created>
  <dcterms:modified xsi:type="dcterms:W3CDTF">2024-09-23T11:48:00Z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0x010100E9F6D65BB88BD2488A7F4CFF57DE5D90</vt:lpwstr>
  </property>
</Properties>
</file>