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  <p:sldMasterId id="2147483669" r:id="rId5"/>
  </p:sldMasterIdLst>
  <p:sldIdLst>
    <p:sldId id="256" r:id="rId6"/>
    <p:sldId id="261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B4F"/>
    <a:srgbClr val="D621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212ECB-7F0D-4D63-B1EF-722454BCD656}" v="17" dt="2024-09-23T10:38:37.3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l Dawson" userId="107c6341-d480-49ff-81ec-9e0cb4fbd651" providerId="ADAL" clId="{679A420D-3091-4D98-87EA-2C5475E8A50B}"/>
    <pc:docChg chg="undo custSel modSld">
      <pc:chgData name="Nell Dawson" userId="107c6341-d480-49ff-81ec-9e0cb4fbd651" providerId="ADAL" clId="{679A420D-3091-4D98-87EA-2C5475E8A50B}" dt="2024-09-11T19:49:51.579" v="35" actId="1076"/>
      <pc:docMkLst>
        <pc:docMk/>
      </pc:docMkLst>
      <pc:sldChg chg="addSp delSp modSp mod">
        <pc:chgData name="Nell Dawson" userId="107c6341-d480-49ff-81ec-9e0cb4fbd651" providerId="ADAL" clId="{679A420D-3091-4D98-87EA-2C5475E8A50B}" dt="2024-09-11T19:48:20.918" v="14"/>
        <pc:sldMkLst>
          <pc:docMk/>
          <pc:sldMk cId="421741138" sldId="256"/>
        </pc:sldMkLst>
        <pc:spChg chg="add mod">
          <ac:chgData name="Nell Dawson" userId="107c6341-d480-49ff-81ec-9e0cb4fbd651" providerId="ADAL" clId="{679A420D-3091-4D98-87EA-2C5475E8A50B}" dt="2024-09-11T19:47:31.632" v="1"/>
          <ac:spMkLst>
            <pc:docMk/>
            <pc:sldMk cId="421741138" sldId="256"/>
            <ac:spMk id="3" creationId="{4FE7EAA6-373F-5262-4E77-13E52DDEBDEE}"/>
          </ac:spMkLst>
        </pc:spChg>
        <pc:picChg chg="del">
          <ac:chgData name="Nell Dawson" userId="107c6341-d480-49ff-81ec-9e0cb4fbd651" providerId="ADAL" clId="{679A420D-3091-4D98-87EA-2C5475E8A50B}" dt="2024-09-11T19:47:18.894" v="0" actId="478"/>
          <ac:picMkLst>
            <pc:docMk/>
            <pc:sldMk cId="421741138" sldId="256"/>
            <ac:picMk id="2" creationId="{3E2B8FB6-A063-FE00-6DB6-3E11E1787832}"/>
          </ac:picMkLst>
        </pc:picChg>
        <pc:picChg chg="add mod">
          <ac:chgData name="Nell Dawson" userId="107c6341-d480-49ff-81ec-9e0cb4fbd651" providerId="ADAL" clId="{679A420D-3091-4D98-87EA-2C5475E8A50B}" dt="2024-09-11T19:48:20.918" v="14"/>
          <ac:picMkLst>
            <pc:docMk/>
            <pc:sldMk cId="421741138" sldId="256"/>
            <ac:picMk id="5" creationId="{76A8E12F-3A74-B7D9-9F8D-46524326D258}"/>
          </ac:picMkLst>
        </pc:picChg>
      </pc:sldChg>
      <pc:sldChg chg="addSp delSp modSp mod">
        <pc:chgData name="Nell Dawson" userId="107c6341-d480-49ff-81ec-9e0cb4fbd651" providerId="ADAL" clId="{679A420D-3091-4D98-87EA-2C5475E8A50B}" dt="2024-09-11T19:48:27.417" v="15"/>
        <pc:sldMkLst>
          <pc:docMk/>
          <pc:sldMk cId="1221530360" sldId="261"/>
        </pc:sldMkLst>
        <pc:spChg chg="add mod">
          <ac:chgData name="Nell Dawson" userId="107c6341-d480-49ff-81ec-9e0cb4fbd651" providerId="ADAL" clId="{679A420D-3091-4D98-87EA-2C5475E8A50B}" dt="2024-09-11T19:47:35.942" v="3"/>
          <ac:spMkLst>
            <pc:docMk/>
            <pc:sldMk cId="1221530360" sldId="261"/>
            <ac:spMk id="6" creationId="{E35C2B62-CEE9-B9FC-549A-21DB2CBA69DD}"/>
          </ac:spMkLst>
        </pc:spChg>
        <pc:picChg chg="del">
          <ac:chgData name="Nell Dawson" userId="107c6341-d480-49ff-81ec-9e0cb4fbd651" providerId="ADAL" clId="{679A420D-3091-4D98-87EA-2C5475E8A50B}" dt="2024-09-11T19:47:34.108" v="2" actId="478"/>
          <ac:picMkLst>
            <pc:docMk/>
            <pc:sldMk cId="1221530360" sldId="261"/>
            <ac:picMk id="2" creationId="{45C45A5E-F4B6-B17A-D9B2-B2F1FE4C2247}"/>
          </ac:picMkLst>
        </pc:picChg>
        <pc:picChg chg="add mod">
          <ac:chgData name="Nell Dawson" userId="107c6341-d480-49ff-81ec-9e0cb4fbd651" providerId="ADAL" clId="{679A420D-3091-4D98-87EA-2C5475E8A50B}" dt="2024-09-11T19:48:27.417" v="15"/>
          <ac:picMkLst>
            <pc:docMk/>
            <pc:sldMk cId="1221530360" sldId="261"/>
            <ac:picMk id="7" creationId="{57D2C842-A596-2A5D-3056-296BA23FA0B8}"/>
          </ac:picMkLst>
        </pc:picChg>
      </pc:sldChg>
      <pc:sldChg chg="addSp delSp modSp mod">
        <pc:chgData name="Nell Dawson" userId="107c6341-d480-49ff-81ec-9e0cb4fbd651" providerId="ADAL" clId="{679A420D-3091-4D98-87EA-2C5475E8A50B}" dt="2024-09-11T19:48:40.464" v="18" actId="1076"/>
        <pc:sldMkLst>
          <pc:docMk/>
          <pc:sldMk cId="1994020684" sldId="264"/>
        </pc:sldMkLst>
        <pc:spChg chg="add mod">
          <ac:chgData name="Nell Dawson" userId="107c6341-d480-49ff-81ec-9e0cb4fbd651" providerId="ADAL" clId="{679A420D-3091-4D98-87EA-2C5475E8A50B}" dt="2024-09-11T19:47:42.712" v="5"/>
          <ac:spMkLst>
            <pc:docMk/>
            <pc:sldMk cId="1994020684" sldId="264"/>
            <ac:spMk id="3" creationId="{939CA3C3-BDE6-44D9-5791-2797A9CF9E28}"/>
          </ac:spMkLst>
        </pc:spChg>
        <pc:spChg chg="mod">
          <ac:chgData name="Nell Dawson" userId="107c6341-d480-49ff-81ec-9e0cb4fbd651" providerId="ADAL" clId="{679A420D-3091-4D98-87EA-2C5475E8A50B}" dt="2024-09-11T19:48:40.464" v="18" actId="1076"/>
          <ac:spMkLst>
            <pc:docMk/>
            <pc:sldMk cId="1994020684" sldId="264"/>
            <ac:spMk id="14" creationId="{86A3BC02-E0E4-4524-B249-9E4DBCF4A752}"/>
          </ac:spMkLst>
        </pc:spChg>
        <pc:spChg chg="mod">
          <ac:chgData name="Nell Dawson" userId="107c6341-d480-49ff-81ec-9e0cb4fbd651" providerId="ADAL" clId="{679A420D-3091-4D98-87EA-2C5475E8A50B}" dt="2024-09-11T19:48:37.526" v="17" actId="1076"/>
          <ac:spMkLst>
            <pc:docMk/>
            <pc:sldMk cId="1994020684" sldId="264"/>
            <ac:spMk id="27" creationId="{692CB034-B9A6-44E6-9D7B-8D9DA5C6167A}"/>
          </ac:spMkLst>
        </pc:spChg>
        <pc:picChg chg="del">
          <ac:chgData name="Nell Dawson" userId="107c6341-d480-49ff-81ec-9e0cb4fbd651" providerId="ADAL" clId="{679A420D-3091-4D98-87EA-2C5475E8A50B}" dt="2024-09-11T19:47:38.765" v="4" actId="478"/>
          <ac:picMkLst>
            <pc:docMk/>
            <pc:sldMk cId="1994020684" sldId="264"/>
            <ac:picMk id="2" creationId="{82DAD669-DBA7-7865-328A-48098B70B650}"/>
          </ac:picMkLst>
        </pc:picChg>
        <pc:picChg chg="add mod">
          <ac:chgData name="Nell Dawson" userId="107c6341-d480-49ff-81ec-9e0cb4fbd651" providerId="ADAL" clId="{679A420D-3091-4D98-87EA-2C5475E8A50B}" dt="2024-09-11T19:48:32.012" v="16"/>
          <ac:picMkLst>
            <pc:docMk/>
            <pc:sldMk cId="1994020684" sldId="264"/>
            <ac:picMk id="4" creationId="{6B4F47BD-2973-5660-AFCC-D9DD2C7C8FC0}"/>
          </ac:picMkLst>
        </pc:picChg>
      </pc:sldChg>
      <pc:sldChg chg="addSp delSp modSp mod">
        <pc:chgData name="Nell Dawson" userId="107c6341-d480-49ff-81ec-9e0cb4fbd651" providerId="ADAL" clId="{679A420D-3091-4D98-87EA-2C5475E8A50B}" dt="2024-09-11T19:48:53.177" v="21" actId="1076"/>
        <pc:sldMkLst>
          <pc:docMk/>
          <pc:sldMk cId="535077890" sldId="265"/>
        </pc:sldMkLst>
        <pc:spChg chg="add mod">
          <ac:chgData name="Nell Dawson" userId="107c6341-d480-49ff-81ec-9e0cb4fbd651" providerId="ADAL" clId="{679A420D-3091-4D98-87EA-2C5475E8A50B}" dt="2024-09-11T19:47:48.611" v="7"/>
          <ac:spMkLst>
            <pc:docMk/>
            <pc:sldMk cId="535077890" sldId="265"/>
            <ac:spMk id="3" creationId="{2749CFAA-85CC-A135-4F0B-6B943822D465}"/>
          </ac:spMkLst>
        </pc:spChg>
        <pc:spChg chg="mod">
          <ac:chgData name="Nell Dawson" userId="107c6341-d480-49ff-81ec-9e0cb4fbd651" providerId="ADAL" clId="{679A420D-3091-4D98-87EA-2C5475E8A50B}" dt="2024-09-11T19:48:53.177" v="21" actId="1076"/>
          <ac:spMkLst>
            <pc:docMk/>
            <pc:sldMk cId="535077890" sldId="265"/>
            <ac:spMk id="20" creationId="{94F0C1E7-FBF4-4D4C-9034-91288B9AD635}"/>
          </ac:spMkLst>
        </pc:spChg>
        <pc:spChg chg="mod">
          <ac:chgData name="Nell Dawson" userId="107c6341-d480-49ff-81ec-9e0cb4fbd651" providerId="ADAL" clId="{679A420D-3091-4D98-87EA-2C5475E8A50B}" dt="2024-09-11T19:48:49.743" v="20" actId="1076"/>
          <ac:spMkLst>
            <pc:docMk/>
            <pc:sldMk cId="535077890" sldId="265"/>
            <ac:spMk id="22" creationId="{6C1F34B9-DCED-4427-BAA7-7632D9D5F305}"/>
          </ac:spMkLst>
        </pc:spChg>
        <pc:picChg chg="del">
          <ac:chgData name="Nell Dawson" userId="107c6341-d480-49ff-81ec-9e0cb4fbd651" providerId="ADAL" clId="{679A420D-3091-4D98-87EA-2C5475E8A50B}" dt="2024-09-11T19:47:46.080" v="6" actId="478"/>
          <ac:picMkLst>
            <pc:docMk/>
            <pc:sldMk cId="535077890" sldId="265"/>
            <ac:picMk id="2" creationId="{EF472A8D-29DE-FF62-A8B5-8030B4E0408D}"/>
          </ac:picMkLst>
        </pc:picChg>
        <pc:picChg chg="add mod">
          <ac:chgData name="Nell Dawson" userId="107c6341-d480-49ff-81ec-9e0cb4fbd651" providerId="ADAL" clId="{679A420D-3091-4D98-87EA-2C5475E8A50B}" dt="2024-09-11T19:48:46.567" v="19"/>
          <ac:picMkLst>
            <pc:docMk/>
            <pc:sldMk cId="535077890" sldId="265"/>
            <ac:picMk id="4" creationId="{1E6D5712-64E1-2AFD-3EB3-866694B90EFF}"/>
          </ac:picMkLst>
        </pc:picChg>
      </pc:sldChg>
      <pc:sldChg chg="addSp delSp modSp mod">
        <pc:chgData name="Nell Dawson" userId="107c6341-d480-49ff-81ec-9e0cb4fbd651" providerId="ADAL" clId="{679A420D-3091-4D98-87EA-2C5475E8A50B}" dt="2024-09-11T19:49:16.285" v="28" actId="1076"/>
        <pc:sldMkLst>
          <pc:docMk/>
          <pc:sldMk cId="442726988" sldId="266"/>
        </pc:sldMkLst>
        <pc:spChg chg="add mod">
          <ac:chgData name="Nell Dawson" userId="107c6341-d480-49ff-81ec-9e0cb4fbd651" providerId="ADAL" clId="{679A420D-3091-4D98-87EA-2C5475E8A50B}" dt="2024-09-11T19:47:54.096" v="9"/>
          <ac:spMkLst>
            <pc:docMk/>
            <pc:sldMk cId="442726988" sldId="266"/>
            <ac:spMk id="3" creationId="{C87A3939-FC2A-472C-F2B7-1D0CB21E5E04}"/>
          </ac:spMkLst>
        </pc:spChg>
        <pc:spChg chg="mod">
          <ac:chgData name="Nell Dawson" userId="107c6341-d480-49ff-81ec-9e0cb4fbd651" providerId="ADAL" clId="{679A420D-3091-4D98-87EA-2C5475E8A50B}" dt="2024-09-11T19:49:16.285" v="28" actId="1076"/>
          <ac:spMkLst>
            <pc:docMk/>
            <pc:sldMk cId="442726988" sldId="266"/>
            <ac:spMk id="10" creationId="{335E72A4-344A-4DF0-A8BF-368214F803F9}"/>
          </ac:spMkLst>
        </pc:spChg>
        <pc:spChg chg="mod">
          <ac:chgData name="Nell Dawson" userId="107c6341-d480-49ff-81ec-9e0cb4fbd651" providerId="ADAL" clId="{679A420D-3091-4D98-87EA-2C5475E8A50B}" dt="2024-09-11T19:49:10.787" v="26" actId="1076"/>
          <ac:spMkLst>
            <pc:docMk/>
            <pc:sldMk cId="442726988" sldId="266"/>
            <ac:spMk id="13" creationId="{FBF45A1E-1B39-47A4-953B-732572BB3D52}"/>
          </ac:spMkLst>
        </pc:spChg>
        <pc:spChg chg="mod">
          <ac:chgData name="Nell Dawson" userId="107c6341-d480-49ff-81ec-9e0cb4fbd651" providerId="ADAL" clId="{679A420D-3091-4D98-87EA-2C5475E8A50B}" dt="2024-09-11T19:49:14.138" v="27" actId="1076"/>
          <ac:spMkLst>
            <pc:docMk/>
            <pc:sldMk cId="442726988" sldId="266"/>
            <ac:spMk id="14" creationId="{02322A57-D09F-48C7-8C98-0E3D3015BEFF}"/>
          </ac:spMkLst>
        </pc:spChg>
        <pc:spChg chg="mod">
          <ac:chgData name="Nell Dawson" userId="107c6341-d480-49ff-81ec-9e0cb4fbd651" providerId="ADAL" clId="{679A420D-3091-4D98-87EA-2C5475E8A50B}" dt="2024-09-11T19:49:02.333" v="23" actId="1076"/>
          <ac:spMkLst>
            <pc:docMk/>
            <pc:sldMk cId="442726988" sldId="266"/>
            <ac:spMk id="19" creationId="{1B026A4A-F15B-4F2F-876D-32B678598071}"/>
          </ac:spMkLst>
        </pc:spChg>
        <pc:picChg chg="del">
          <ac:chgData name="Nell Dawson" userId="107c6341-d480-49ff-81ec-9e0cb4fbd651" providerId="ADAL" clId="{679A420D-3091-4D98-87EA-2C5475E8A50B}" dt="2024-09-11T19:47:52.221" v="8" actId="478"/>
          <ac:picMkLst>
            <pc:docMk/>
            <pc:sldMk cId="442726988" sldId="266"/>
            <ac:picMk id="2" creationId="{FB9A5E5C-8319-AAC3-57B4-84B2E846BFB0}"/>
          </ac:picMkLst>
        </pc:picChg>
        <pc:picChg chg="add mod">
          <ac:chgData name="Nell Dawson" userId="107c6341-d480-49ff-81ec-9e0cb4fbd651" providerId="ADAL" clId="{679A420D-3091-4D98-87EA-2C5475E8A50B}" dt="2024-09-11T19:48:59.358" v="22"/>
          <ac:picMkLst>
            <pc:docMk/>
            <pc:sldMk cId="442726988" sldId="266"/>
            <ac:picMk id="4" creationId="{A4E5062B-6280-C8BB-D94C-E3BBC510CE65}"/>
          </ac:picMkLst>
        </pc:picChg>
        <pc:picChg chg="mod">
          <ac:chgData name="Nell Dawson" userId="107c6341-d480-49ff-81ec-9e0cb4fbd651" providerId="ADAL" clId="{679A420D-3091-4D98-87EA-2C5475E8A50B}" dt="2024-09-11T19:49:06.912" v="25" actId="1076"/>
          <ac:picMkLst>
            <pc:docMk/>
            <pc:sldMk cId="442726988" sldId="266"/>
            <ac:picMk id="8" creationId="{DA15D7BC-6A97-42C9-81A7-E2B1748AC258}"/>
          </ac:picMkLst>
        </pc:picChg>
      </pc:sldChg>
      <pc:sldChg chg="addSp delSp modSp mod">
        <pc:chgData name="Nell Dawson" userId="107c6341-d480-49ff-81ec-9e0cb4fbd651" providerId="ADAL" clId="{679A420D-3091-4D98-87EA-2C5475E8A50B}" dt="2024-09-11T19:49:34.527" v="32" actId="1076"/>
        <pc:sldMkLst>
          <pc:docMk/>
          <pc:sldMk cId="887986106" sldId="267"/>
        </pc:sldMkLst>
        <pc:spChg chg="add mod">
          <ac:chgData name="Nell Dawson" userId="107c6341-d480-49ff-81ec-9e0cb4fbd651" providerId="ADAL" clId="{679A420D-3091-4D98-87EA-2C5475E8A50B}" dt="2024-09-11T19:48:00.441" v="11"/>
          <ac:spMkLst>
            <pc:docMk/>
            <pc:sldMk cId="887986106" sldId="267"/>
            <ac:spMk id="3" creationId="{235537D2-BB0A-31F1-47D4-B667F0434B19}"/>
          </ac:spMkLst>
        </pc:spChg>
        <pc:spChg chg="mod">
          <ac:chgData name="Nell Dawson" userId="107c6341-d480-49ff-81ec-9e0cb4fbd651" providerId="ADAL" clId="{679A420D-3091-4D98-87EA-2C5475E8A50B}" dt="2024-09-11T19:49:34.527" v="32" actId="1076"/>
          <ac:spMkLst>
            <pc:docMk/>
            <pc:sldMk cId="887986106" sldId="267"/>
            <ac:spMk id="13" creationId="{D485675F-9C96-4345-9D7F-ECB0477AC765}"/>
          </ac:spMkLst>
        </pc:spChg>
        <pc:spChg chg="mod">
          <ac:chgData name="Nell Dawson" userId="107c6341-d480-49ff-81ec-9e0cb4fbd651" providerId="ADAL" clId="{679A420D-3091-4D98-87EA-2C5475E8A50B}" dt="2024-09-11T19:49:29.713" v="31" actId="1076"/>
          <ac:spMkLst>
            <pc:docMk/>
            <pc:sldMk cId="887986106" sldId="267"/>
            <ac:spMk id="14" creationId="{6498B82A-16E4-4809-AC0C-665B926B90CB}"/>
          </ac:spMkLst>
        </pc:spChg>
        <pc:spChg chg="mod">
          <ac:chgData name="Nell Dawson" userId="107c6341-d480-49ff-81ec-9e0cb4fbd651" providerId="ADAL" clId="{679A420D-3091-4D98-87EA-2C5475E8A50B}" dt="2024-09-11T19:49:26.239" v="30" actId="1076"/>
          <ac:spMkLst>
            <pc:docMk/>
            <pc:sldMk cId="887986106" sldId="267"/>
            <ac:spMk id="19" creationId="{EB247D2A-E5F3-4070-9FEC-BAC09D118985}"/>
          </ac:spMkLst>
        </pc:spChg>
        <pc:picChg chg="del">
          <ac:chgData name="Nell Dawson" userId="107c6341-d480-49ff-81ec-9e0cb4fbd651" providerId="ADAL" clId="{679A420D-3091-4D98-87EA-2C5475E8A50B}" dt="2024-09-11T19:47:58.503" v="10" actId="478"/>
          <ac:picMkLst>
            <pc:docMk/>
            <pc:sldMk cId="887986106" sldId="267"/>
            <ac:picMk id="2" creationId="{B1691D31-3D04-B685-CE4A-1E25442B0FEA}"/>
          </ac:picMkLst>
        </pc:picChg>
        <pc:picChg chg="add mod">
          <ac:chgData name="Nell Dawson" userId="107c6341-d480-49ff-81ec-9e0cb4fbd651" providerId="ADAL" clId="{679A420D-3091-4D98-87EA-2C5475E8A50B}" dt="2024-09-11T19:49:22.140" v="29"/>
          <ac:picMkLst>
            <pc:docMk/>
            <pc:sldMk cId="887986106" sldId="267"/>
            <ac:picMk id="4" creationId="{07B0F251-AE30-F26F-2ED2-D5C54FF4B5C2}"/>
          </ac:picMkLst>
        </pc:picChg>
      </pc:sldChg>
      <pc:sldChg chg="addSp delSp modSp mod">
        <pc:chgData name="Nell Dawson" userId="107c6341-d480-49ff-81ec-9e0cb4fbd651" providerId="ADAL" clId="{679A420D-3091-4D98-87EA-2C5475E8A50B}" dt="2024-09-11T19:49:51.579" v="35" actId="1076"/>
        <pc:sldMkLst>
          <pc:docMk/>
          <pc:sldMk cId="779318303" sldId="268"/>
        </pc:sldMkLst>
        <pc:spChg chg="mod">
          <ac:chgData name="Nell Dawson" userId="107c6341-d480-49ff-81ec-9e0cb4fbd651" providerId="ADAL" clId="{679A420D-3091-4D98-87EA-2C5475E8A50B}" dt="2024-09-11T19:49:47.867" v="34" actId="1076"/>
          <ac:spMkLst>
            <pc:docMk/>
            <pc:sldMk cId="779318303" sldId="268"/>
            <ac:spMk id="8" creationId="{DE02CF67-27B3-478C-AB02-9A713FF648D4}"/>
          </ac:spMkLst>
        </pc:spChg>
        <pc:spChg chg="add mod">
          <ac:chgData name="Nell Dawson" userId="107c6341-d480-49ff-81ec-9e0cb4fbd651" providerId="ADAL" clId="{679A420D-3091-4D98-87EA-2C5475E8A50B}" dt="2024-09-11T19:48:06.004" v="13"/>
          <ac:spMkLst>
            <pc:docMk/>
            <pc:sldMk cId="779318303" sldId="268"/>
            <ac:spMk id="9" creationId="{C34A6A11-37AF-CA46-4518-C633F02FBA07}"/>
          </ac:spMkLst>
        </pc:spChg>
        <pc:spChg chg="mod">
          <ac:chgData name="Nell Dawson" userId="107c6341-d480-49ff-81ec-9e0cb4fbd651" providerId="ADAL" clId="{679A420D-3091-4D98-87EA-2C5475E8A50B}" dt="2024-09-11T19:49:51.579" v="35" actId="1076"/>
          <ac:spMkLst>
            <pc:docMk/>
            <pc:sldMk cId="779318303" sldId="268"/>
            <ac:spMk id="14" creationId="{6681F806-D164-4C3B-8774-32BFC818BD23}"/>
          </ac:spMkLst>
        </pc:spChg>
        <pc:picChg chg="del">
          <ac:chgData name="Nell Dawson" userId="107c6341-d480-49ff-81ec-9e0cb4fbd651" providerId="ADAL" clId="{679A420D-3091-4D98-87EA-2C5475E8A50B}" dt="2024-09-11T19:48:04.019" v="12" actId="478"/>
          <ac:picMkLst>
            <pc:docMk/>
            <pc:sldMk cId="779318303" sldId="268"/>
            <ac:picMk id="2" creationId="{5AC60261-F1EA-7BBA-D7F6-B5DBAD881C4D}"/>
          </ac:picMkLst>
        </pc:picChg>
        <pc:picChg chg="add mod">
          <ac:chgData name="Nell Dawson" userId="107c6341-d480-49ff-81ec-9e0cb4fbd651" providerId="ADAL" clId="{679A420D-3091-4D98-87EA-2C5475E8A50B}" dt="2024-09-11T19:49:38.823" v="33"/>
          <ac:picMkLst>
            <pc:docMk/>
            <pc:sldMk cId="779318303" sldId="268"/>
            <ac:picMk id="10" creationId="{997AD9D3-D24F-9ECE-E88E-12F67C0ACB4E}"/>
          </ac:picMkLst>
        </pc:picChg>
      </pc:sldChg>
    </pc:docChg>
  </pc:docChgLst>
  <pc:docChgLst>
    <pc:chgData name="Philip Collie" userId="8ca44c8f-20fe-483b-8ee6-252903bd51c0" providerId="ADAL" clId="{09A33445-C636-4D4A-859C-8CE0BAF60C5E}"/>
    <pc:docChg chg="modSld">
      <pc:chgData name="Philip Collie" userId="8ca44c8f-20fe-483b-8ee6-252903bd51c0" providerId="ADAL" clId="{09A33445-C636-4D4A-859C-8CE0BAF60C5E}" dt="2024-09-06T10:41:29.408" v="9"/>
      <pc:docMkLst>
        <pc:docMk/>
      </pc:docMkLst>
      <pc:sldChg chg="addSp modSp">
        <pc:chgData name="Philip Collie" userId="8ca44c8f-20fe-483b-8ee6-252903bd51c0" providerId="ADAL" clId="{09A33445-C636-4D4A-859C-8CE0BAF60C5E}" dt="2024-09-06T10:41:02.327" v="0"/>
        <pc:sldMkLst>
          <pc:docMk/>
          <pc:sldMk cId="421741138" sldId="256"/>
        </pc:sldMkLst>
        <pc:picChg chg="add mod">
          <ac:chgData name="Philip Collie" userId="8ca44c8f-20fe-483b-8ee6-252903bd51c0" providerId="ADAL" clId="{09A33445-C636-4D4A-859C-8CE0BAF60C5E}" dt="2024-09-06T10:41:02.327" v="0"/>
          <ac:picMkLst>
            <pc:docMk/>
            <pc:sldMk cId="421741138" sldId="256"/>
            <ac:picMk id="2" creationId="{3E2B8FB6-A063-FE00-6DB6-3E11E1787832}"/>
          </ac:picMkLst>
        </pc:picChg>
      </pc:sldChg>
      <pc:sldChg chg="addSp modSp mod">
        <pc:chgData name="Philip Collie" userId="8ca44c8f-20fe-483b-8ee6-252903bd51c0" providerId="ADAL" clId="{09A33445-C636-4D4A-859C-8CE0BAF60C5E}" dt="2024-09-06T10:41:07.662" v="2"/>
        <pc:sldMkLst>
          <pc:docMk/>
          <pc:sldMk cId="1221530360" sldId="261"/>
        </pc:sldMkLst>
        <pc:grpChg chg="mod">
          <ac:chgData name="Philip Collie" userId="8ca44c8f-20fe-483b-8ee6-252903bd51c0" providerId="ADAL" clId="{09A33445-C636-4D4A-859C-8CE0BAF60C5E}" dt="2024-09-06T10:41:06.511" v="1" actId="1076"/>
          <ac:grpSpMkLst>
            <pc:docMk/>
            <pc:sldMk cId="1221530360" sldId="261"/>
            <ac:grpSpMk id="5" creationId="{7E3A24AE-DF23-45CC-8C55-236DC8E00FCE}"/>
          </ac:grpSpMkLst>
        </pc:grpChg>
        <pc:picChg chg="add mod">
          <ac:chgData name="Philip Collie" userId="8ca44c8f-20fe-483b-8ee6-252903bd51c0" providerId="ADAL" clId="{09A33445-C636-4D4A-859C-8CE0BAF60C5E}" dt="2024-09-06T10:41:07.662" v="2"/>
          <ac:picMkLst>
            <pc:docMk/>
            <pc:sldMk cId="1221530360" sldId="261"/>
            <ac:picMk id="2" creationId="{45C45A5E-F4B6-B17A-D9B2-B2F1FE4C2247}"/>
          </ac:picMkLst>
        </pc:picChg>
      </pc:sldChg>
      <pc:sldChg chg="addSp modSp mod">
        <pc:chgData name="Philip Collie" userId="8ca44c8f-20fe-483b-8ee6-252903bd51c0" providerId="ADAL" clId="{09A33445-C636-4D4A-859C-8CE0BAF60C5E}" dt="2024-09-06T10:41:14.434" v="4" actId="14100"/>
        <pc:sldMkLst>
          <pc:docMk/>
          <pc:sldMk cId="1994020684" sldId="264"/>
        </pc:sldMkLst>
        <pc:picChg chg="add mod">
          <ac:chgData name="Philip Collie" userId="8ca44c8f-20fe-483b-8ee6-252903bd51c0" providerId="ADAL" clId="{09A33445-C636-4D4A-859C-8CE0BAF60C5E}" dt="2024-09-06T10:41:14.434" v="4" actId="14100"/>
          <ac:picMkLst>
            <pc:docMk/>
            <pc:sldMk cId="1994020684" sldId="264"/>
            <ac:picMk id="2" creationId="{82DAD669-DBA7-7865-328A-48098B70B650}"/>
          </ac:picMkLst>
        </pc:picChg>
      </pc:sldChg>
      <pc:sldChg chg="addSp modSp">
        <pc:chgData name="Philip Collie" userId="8ca44c8f-20fe-483b-8ee6-252903bd51c0" providerId="ADAL" clId="{09A33445-C636-4D4A-859C-8CE0BAF60C5E}" dt="2024-09-06T10:41:16.872" v="5"/>
        <pc:sldMkLst>
          <pc:docMk/>
          <pc:sldMk cId="535077890" sldId="265"/>
        </pc:sldMkLst>
        <pc:picChg chg="add mod">
          <ac:chgData name="Philip Collie" userId="8ca44c8f-20fe-483b-8ee6-252903bd51c0" providerId="ADAL" clId="{09A33445-C636-4D4A-859C-8CE0BAF60C5E}" dt="2024-09-06T10:41:16.872" v="5"/>
          <ac:picMkLst>
            <pc:docMk/>
            <pc:sldMk cId="535077890" sldId="265"/>
            <ac:picMk id="2" creationId="{EF472A8D-29DE-FF62-A8B5-8030B4E0408D}"/>
          </ac:picMkLst>
        </pc:picChg>
      </pc:sldChg>
      <pc:sldChg chg="addSp modSp">
        <pc:chgData name="Philip Collie" userId="8ca44c8f-20fe-483b-8ee6-252903bd51c0" providerId="ADAL" clId="{09A33445-C636-4D4A-859C-8CE0BAF60C5E}" dt="2024-09-06T10:41:19.927" v="6"/>
        <pc:sldMkLst>
          <pc:docMk/>
          <pc:sldMk cId="442726988" sldId="266"/>
        </pc:sldMkLst>
        <pc:picChg chg="add mod">
          <ac:chgData name="Philip Collie" userId="8ca44c8f-20fe-483b-8ee6-252903bd51c0" providerId="ADAL" clId="{09A33445-C636-4D4A-859C-8CE0BAF60C5E}" dt="2024-09-06T10:41:19.927" v="6"/>
          <ac:picMkLst>
            <pc:docMk/>
            <pc:sldMk cId="442726988" sldId="266"/>
            <ac:picMk id="2" creationId="{FB9A5E5C-8319-AAC3-57B4-84B2E846BFB0}"/>
          </ac:picMkLst>
        </pc:picChg>
      </pc:sldChg>
      <pc:sldChg chg="addSp modSp">
        <pc:chgData name="Philip Collie" userId="8ca44c8f-20fe-483b-8ee6-252903bd51c0" providerId="ADAL" clId="{09A33445-C636-4D4A-859C-8CE0BAF60C5E}" dt="2024-09-06T10:41:22.459" v="7"/>
        <pc:sldMkLst>
          <pc:docMk/>
          <pc:sldMk cId="887986106" sldId="267"/>
        </pc:sldMkLst>
        <pc:picChg chg="add mod">
          <ac:chgData name="Philip Collie" userId="8ca44c8f-20fe-483b-8ee6-252903bd51c0" providerId="ADAL" clId="{09A33445-C636-4D4A-859C-8CE0BAF60C5E}" dt="2024-09-06T10:41:22.459" v="7"/>
          <ac:picMkLst>
            <pc:docMk/>
            <pc:sldMk cId="887986106" sldId="267"/>
            <ac:picMk id="2" creationId="{B1691D31-3D04-B685-CE4A-1E25442B0FEA}"/>
          </ac:picMkLst>
        </pc:picChg>
      </pc:sldChg>
      <pc:sldChg chg="addSp modSp mod">
        <pc:chgData name="Philip Collie" userId="8ca44c8f-20fe-483b-8ee6-252903bd51c0" providerId="ADAL" clId="{09A33445-C636-4D4A-859C-8CE0BAF60C5E}" dt="2024-09-06T10:41:29.408" v="9"/>
        <pc:sldMkLst>
          <pc:docMk/>
          <pc:sldMk cId="779318303" sldId="268"/>
        </pc:sldMkLst>
        <pc:grpChg chg="mod">
          <ac:chgData name="Philip Collie" userId="8ca44c8f-20fe-483b-8ee6-252903bd51c0" providerId="ADAL" clId="{09A33445-C636-4D4A-859C-8CE0BAF60C5E}" dt="2024-09-06T10:41:28.025" v="8" actId="1076"/>
          <ac:grpSpMkLst>
            <pc:docMk/>
            <pc:sldMk cId="779318303" sldId="268"/>
            <ac:grpSpMk id="5" creationId="{7E3A24AE-DF23-45CC-8C55-236DC8E00FCE}"/>
          </ac:grpSpMkLst>
        </pc:grpChg>
        <pc:picChg chg="add mod">
          <ac:chgData name="Philip Collie" userId="8ca44c8f-20fe-483b-8ee6-252903bd51c0" providerId="ADAL" clId="{09A33445-C636-4D4A-859C-8CE0BAF60C5E}" dt="2024-09-06T10:41:29.408" v="9"/>
          <ac:picMkLst>
            <pc:docMk/>
            <pc:sldMk cId="779318303" sldId="268"/>
            <ac:picMk id="2" creationId="{5AC60261-F1EA-7BBA-D7F6-B5DBAD881C4D}"/>
          </ac:picMkLst>
        </pc:picChg>
      </pc:sldChg>
    </pc:docChg>
  </pc:docChgLst>
  <pc:docChgLst>
    <pc:chgData name="Nell Dawson" userId="107c6341-d480-49ff-81ec-9e0cb4fbd651" providerId="ADAL" clId="{D6212ECB-7F0D-4D63-B1EF-722454BCD656}"/>
    <pc:docChg chg="custSel addSld modSld addMainMaster">
      <pc:chgData name="Nell Dawson" userId="107c6341-d480-49ff-81ec-9e0cb4fbd651" providerId="ADAL" clId="{D6212ECB-7F0D-4D63-B1EF-722454BCD656}" dt="2024-09-23T10:38:37.374" v="105"/>
      <pc:docMkLst>
        <pc:docMk/>
      </pc:docMkLst>
      <pc:sldChg chg="addSp delSp modSp mod">
        <pc:chgData name="Nell Dawson" userId="107c6341-d480-49ff-81ec-9e0cb4fbd651" providerId="ADAL" clId="{D6212ECB-7F0D-4D63-B1EF-722454BCD656}" dt="2024-09-23T10:29:46.590" v="97"/>
        <pc:sldMkLst>
          <pc:docMk/>
          <pc:sldMk cId="421741138" sldId="256"/>
        </pc:sldMkLst>
        <pc:spChg chg="mod">
          <ac:chgData name="Nell Dawson" userId="107c6341-d480-49ff-81ec-9e0cb4fbd651" providerId="ADAL" clId="{D6212ECB-7F0D-4D63-B1EF-722454BCD656}" dt="2024-09-23T10:28:27.842" v="20" actId="20577"/>
          <ac:spMkLst>
            <pc:docMk/>
            <pc:sldMk cId="421741138" sldId="256"/>
            <ac:spMk id="3" creationId="{4FE7EAA6-373F-5262-4E77-13E52DDEBDEE}"/>
          </ac:spMkLst>
        </pc:spChg>
        <pc:picChg chg="add mod">
          <ac:chgData name="Nell Dawson" userId="107c6341-d480-49ff-81ec-9e0cb4fbd651" providerId="ADAL" clId="{D6212ECB-7F0D-4D63-B1EF-722454BCD656}" dt="2024-09-23T10:29:37.520" v="96"/>
          <ac:picMkLst>
            <pc:docMk/>
            <pc:sldMk cId="421741138" sldId="256"/>
            <ac:picMk id="2" creationId="{2AB7FE8C-0BFA-9DF1-7F60-484626AD0A3C}"/>
          </ac:picMkLst>
        </pc:picChg>
        <pc:picChg chg="del">
          <ac:chgData name="Nell Dawson" userId="107c6341-d480-49ff-81ec-9e0cb4fbd651" providerId="ADAL" clId="{D6212ECB-7F0D-4D63-B1EF-722454BCD656}" dt="2024-09-23T10:29:37.313" v="95" actId="478"/>
          <ac:picMkLst>
            <pc:docMk/>
            <pc:sldMk cId="421741138" sldId="256"/>
            <ac:picMk id="5" creationId="{76A8E12F-3A74-B7D9-9F8D-46524326D258}"/>
          </ac:picMkLst>
        </pc:picChg>
        <pc:picChg chg="add mod">
          <ac:chgData name="Nell Dawson" userId="107c6341-d480-49ff-81ec-9e0cb4fbd651" providerId="ADAL" clId="{D6212ECB-7F0D-4D63-B1EF-722454BCD656}" dt="2024-09-23T10:29:46.590" v="97"/>
          <ac:picMkLst>
            <pc:docMk/>
            <pc:sldMk cId="421741138" sldId="256"/>
            <ac:picMk id="6" creationId="{17D605E2-7CFC-73F3-A6B5-78F42F6B4540}"/>
          </ac:picMkLst>
        </pc:picChg>
      </pc:sldChg>
      <pc:sldChg chg="addSp delSp modSp mod">
        <pc:chgData name="Nell Dawson" userId="107c6341-d480-49ff-81ec-9e0cb4fbd651" providerId="ADAL" clId="{D6212ECB-7F0D-4D63-B1EF-722454BCD656}" dt="2024-09-23T10:29:49.650" v="98"/>
        <pc:sldMkLst>
          <pc:docMk/>
          <pc:sldMk cId="1221530360" sldId="261"/>
        </pc:sldMkLst>
        <pc:spChg chg="mod">
          <ac:chgData name="Nell Dawson" userId="107c6341-d480-49ff-81ec-9e0cb4fbd651" providerId="ADAL" clId="{D6212ECB-7F0D-4D63-B1EF-722454BCD656}" dt="2024-09-23T10:28:32.541" v="30" actId="20577"/>
          <ac:spMkLst>
            <pc:docMk/>
            <pc:sldMk cId="1221530360" sldId="261"/>
            <ac:spMk id="6" creationId="{E35C2B62-CEE9-B9FC-549A-21DB2CBA69DD}"/>
          </ac:spMkLst>
        </pc:spChg>
        <pc:picChg chg="add mod">
          <ac:chgData name="Nell Dawson" userId="107c6341-d480-49ff-81ec-9e0cb4fbd651" providerId="ADAL" clId="{D6212ECB-7F0D-4D63-B1EF-722454BCD656}" dt="2024-09-23T10:29:29.833" v="94"/>
          <ac:picMkLst>
            <pc:docMk/>
            <pc:sldMk cId="1221530360" sldId="261"/>
            <ac:picMk id="2" creationId="{3F81BEE2-DF8E-2EE5-97B5-A055491D6684}"/>
          </ac:picMkLst>
        </pc:picChg>
        <pc:picChg chg="del">
          <ac:chgData name="Nell Dawson" userId="107c6341-d480-49ff-81ec-9e0cb4fbd651" providerId="ADAL" clId="{D6212ECB-7F0D-4D63-B1EF-722454BCD656}" dt="2024-09-23T10:29:29.612" v="93" actId="478"/>
          <ac:picMkLst>
            <pc:docMk/>
            <pc:sldMk cId="1221530360" sldId="261"/>
            <ac:picMk id="7" creationId="{57D2C842-A596-2A5D-3056-296BA23FA0B8}"/>
          </ac:picMkLst>
        </pc:picChg>
        <pc:picChg chg="add mod">
          <ac:chgData name="Nell Dawson" userId="107c6341-d480-49ff-81ec-9e0cb4fbd651" providerId="ADAL" clId="{D6212ECB-7F0D-4D63-B1EF-722454BCD656}" dt="2024-09-23T10:29:49.650" v="98"/>
          <ac:picMkLst>
            <pc:docMk/>
            <pc:sldMk cId="1221530360" sldId="261"/>
            <ac:picMk id="8" creationId="{2D693454-121A-AE66-7018-D27E725B59DB}"/>
          </ac:picMkLst>
        </pc:picChg>
      </pc:sldChg>
      <pc:sldChg chg="addSp delSp modSp mod">
        <pc:chgData name="Nell Dawson" userId="107c6341-d480-49ff-81ec-9e0cb4fbd651" providerId="ADAL" clId="{D6212ECB-7F0D-4D63-B1EF-722454BCD656}" dt="2024-09-23T10:29:52.905" v="99"/>
        <pc:sldMkLst>
          <pc:docMk/>
          <pc:sldMk cId="1994020684" sldId="264"/>
        </pc:sldMkLst>
        <pc:spChg chg="mod">
          <ac:chgData name="Nell Dawson" userId="107c6341-d480-49ff-81ec-9e0cb4fbd651" providerId="ADAL" clId="{D6212ECB-7F0D-4D63-B1EF-722454BCD656}" dt="2024-09-23T10:28:36.406" v="40" actId="20577"/>
          <ac:spMkLst>
            <pc:docMk/>
            <pc:sldMk cId="1994020684" sldId="264"/>
            <ac:spMk id="3" creationId="{939CA3C3-BDE6-44D9-5791-2797A9CF9E28}"/>
          </ac:spMkLst>
        </pc:spChg>
        <pc:picChg chg="add mod">
          <ac:chgData name="Nell Dawson" userId="107c6341-d480-49ff-81ec-9e0cb4fbd651" providerId="ADAL" clId="{D6212ECB-7F0D-4D63-B1EF-722454BCD656}" dt="2024-09-23T10:29:25.234" v="92"/>
          <ac:picMkLst>
            <pc:docMk/>
            <pc:sldMk cId="1994020684" sldId="264"/>
            <ac:picMk id="2" creationId="{E1A1C824-770A-E6F4-BFEE-1C4DEC58750A}"/>
          </ac:picMkLst>
        </pc:picChg>
        <pc:picChg chg="del">
          <ac:chgData name="Nell Dawson" userId="107c6341-d480-49ff-81ec-9e0cb4fbd651" providerId="ADAL" clId="{D6212ECB-7F0D-4D63-B1EF-722454BCD656}" dt="2024-09-23T10:29:25.030" v="91" actId="478"/>
          <ac:picMkLst>
            <pc:docMk/>
            <pc:sldMk cId="1994020684" sldId="264"/>
            <ac:picMk id="4" creationId="{6B4F47BD-2973-5660-AFCC-D9DD2C7C8FC0}"/>
          </ac:picMkLst>
        </pc:picChg>
        <pc:picChg chg="add mod">
          <ac:chgData name="Nell Dawson" userId="107c6341-d480-49ff-81ec-9e0cb4fbd651" providerId="ADAL" clId="{D6212ECB-7F0D-4D63-B1EF-722454BCD656}" dt="2024-09-23T10:29:52.905" v="99"/>
          <ac:picMkLst>
            <pc:docMk/>
            <pc:sldMk cId="1994020684" sldId="264"/>
            <ac:picMk id="5" creationId="{E3AB7C5D-9AC3-2DE8-0C96-F6F9098006D5}"/>
          </ac:picMkLst>
        </pc:picChg>
      </pc:sldChg>
      <pc:sldChg chg="addSp delSp modSp mod">
        <pc:chgData name="Nell Dawson" userId="107c6341-d480-49ff-81ec-9e0cb4fbd651" providerId="ADAL" clId="{D6212ECB-7F0D-4D63-B1EF-722454BCD656}" dt="2024-09-23T10:29:57.289" v="100"/>
        <pc:sldMkLst>
          <pc:docMk/>
          <pc:sldMk cId="535077890" sldId="265"/>
        </pc:sldMkLst>
        <pc:spChg chg="mod">
          <ac:chgData name="Nell Dawson" userId="107c6341-d480-49ff-81ec-9e0cb4fbd651" providerId="ADAL" clId="{D6212ECB-7F0D-4D63-B1EF-722454BCD656}" dt="2024-09-23T10:28:40.384" v="50" actId="20577"/>
          <ac:spMkLst>
            <pc:docMk/>
            <pc:sldMk cId="535077890" sldId="265"/>
            <ac:spMk id="3" creationId="{2749CFAA-85CC-A135-4F0B-6B943822D465}"/>
          </ac:spMkLst>
        </pc:spChg>
        <pc:picChg chg="add mod">
          <ac:chgData name="Nell Dawson" userId="107c6341-d480-49ff-81ec-9e0cb4fbd651" providerId="ADAL" clId="{D6212ECB-7F0D-4D63-B1EF-722454BCD656}" dt="2024-09-23T10:29:20.947" v="90"/>
          <ac:picMkLst>
            <pc:docMk/>
            <pc:sldMk cId="535077890" sldId="265"/>
            <ac:picMk id="2" creationId="{2036345B-A20C-B615-A7F8-806A38A5CF97}"/>
          </ac:picMkLst>
        </pc:picChg>
        <pc:picChg chg="del">
          <ac:chgData name="Nell Dawson" userId="107c6341-d480-49ff-81ec-9e0cb4fbd651" providerId="ADAL" clId="{D6212ECB-7F0D-4D63-B1EF-722454BCD656}" dt="2024-09-23T10:29:20.758" v="89" actId="478"/>
          <ac:picMkLst>
            <pc:docMk/>
            <pc:sldMk cId="535077890" sldId="265"/>
            <ac:picMk id="4" creationId="{1E6D5712-64E1-2AFD-3EB3-866694B90EFF}"/>
          </ac:picMkLst>
        </pc:picChg>
        <pc:picChg chg="add mod">
          <ac:chgData name="Nell Dawson" userId="107c6341-d480-49ff-81ec-9e0cb4fbd651" providerId="ADAL" clId="{D6212ECB-7F0D-4D63-B1EF-722454BCD656}" dt="2024-09-23T10:29:57.289" v="100"/>
          <ac:picMkLst>
            <pc:docMk/>
            <pc:sldMk cId="535077890" sldId="265"/>
            <ac:picMk id="5" creationId="{359A34FB-A306-A93A-4C54-8BC4B880BCFC}"/>
          </ac:picMkLst>
        </pc:picChg>
      </pc:sldChg>
      <pc:sldChg chg="addSp delSp modSp mod">
        <pc:chgData name="Nell Dawson" userId="107c6341-d480-49ff-81ec-9e0cb4fbd651" providerId="ADAL" clId="{D6212ECB-7F0D-4D63-B1EF-722454BCD656}" dt="2024-09-23T10:30:01.059" v="101"/>
        <pc:sldMkLst>
          <pc:docMk/>
          <pc:sldMk cId="442726988" sldId="266"/>
        </pc:sldMkLst>
        <pc:spChg chg="mod">
          <ac:chgData name="Nell Dawson" userId="107c6341-d480-49ff-81ec-9e0cb4fbd651" providerId="ADAL" clId="{D6212ECB-7F0D-4D63-B1EF-722454BCD656}" dt="2024-09-23T10:28:44.622" v="60" actId="20577"/>
          <ac:spMkLst>
            <pc:docMk/>
            <pc:sldMk cId="442726988" sldId="266"/>
            <ac:spMk id="3" creationId="{C87A3939-FC2A-472C-F2B7-1D0CB21E5E04}"/>
          </ac:spMkLst>
        </pc:spChg>
        <pc:picChg chg="add mod">
          <ac:chgData name="Nell Dawson" userId="107c6341-d480-49ff-81ec-9e0cb4fbd651" providerId="ADAL" clId="{D6212ECB-7F0D-4D63-B1EF-722454BCD656}" dt="2024-09-23T10:29:17.224" v="88"/>
          <ac:picMkLst>
            <pc:docMk/>
            <pc:sldMk cId="442726988" sldId="266"/>
            <ac:picMk id="2" creationId="{31A24E8A-D5A9-BED5-ABC0-125A0C0A08CC}"/>
          </ac:picMkLst>
        </pc:picChg>
        <pc:picChg chg="del">
          <ac:chgData name="Nell Dawson" userId="107c6341-d480-49ff-81ec-9e0cb4fbd651" providerId="ADAL" clId="{D6212ECB-7F0D-4D63-B1EF-722454BCD656}" dt="2024-09-23T10:29:17.020" v="87" actId="478"/>
          <ac:picMkLst>
            <pc:docMk/>
            <pc:sldMk cId="442726988" sldId="266"/>
            <ac:picMk id="4" creationId="{A4E5062B-6280-C8BB-D94C-E3BBC510CE65}"/>
          </ac:picMkLst>
        </pc:picChg>
        <pc:picChg chg="add mod">
          <ac:chgData name="Nell Dawson" userId="107c6341-d480-49ff-81ec-9e0cb4fbd651" providerId="ADAL" clId="{D6212ECB-7F0D-4D63-B1EF-722454BCD656}" dt="2024-09-23T10:30:01.059" v="101"/>
          <ac:picMkLst>
            <pc:docMk/>
            <pc:sldMk cId="442726988" sldId="266"/>
            <ac:picMk id="5" creationId="{E66950B3-7CB2-37BD-AF8A-A61F09408BE4}"/>
          </ac:picMkLst>
        </pc:picChg>
      </pc:sldChg>
      <pc:sldChg chg="addSp delSp modSp mod">
        <pc:chgData name="Nell Dawson" userId="107c6341-d480-49ff-81ec-9e0cb4fbd651" providerId="ADAL" clId="{D6212ECB-7F0D-4D63-B1EF-722454BCD656}" dt="2024-09-23T10:30:05.300" v="102"/>
        <pc:sldMkLst>
          <pc:docMk/>
          <pc:sldMk cId="887986106" sldId="267"/>
        </pc:sldMkLst>
        <pc:spChg chg="mod">
          <ac:chgData name="Nell Dawson" userId="107c6341-d480-49ff-81ec-9e0cb4fbd651" providerId="ADAL" clId="{D6212ECB-7F0D-4D63-B1EF-722454BCD656}" dt="2024-09-23T10:28:53.692" v="72" actId="20577"/>
          <ac:spMkLst>
            <pc:docMk/>
            <pc:sldMk cId="887986106" sldId="267"/>
            <ac:spMk id="3" creationId="{235537D2-BB0A-31F1-47D4-B667F0434B19}"/>
          </ac:spMkLst>
        </pc:spChg>
        <pc:picChg chg="add mod">
          <ac:chgData name="Nell Dawson" userId="107c6341-d480-49ff-81ec-9e0cb4fbd651" providerId="ADAL" clId="{D6212ECB-7F0D-4D63-B1EF-722454BCD656}" dt="2024-09-23T10:29:13.779" v="86"/>
          <ac:picMkLst>
            <pc:docMk/>
            <pc:sldMk cId="887986106" sldId="267"/>
            <ac:picMk id="2" creationId="{F1AF7A0A-35A1-D3E1-215D-C8512846461A}"/>
          </ac:picMkLst>
        </pc:picChg>
        <pc:picChg chg="del">
          <ac:chgData name="Nell Dawson" userId="107c6341-d480-49ff-81ec-9e0cb4fbd651" providerId="ADAL" clId="{D6212ECB-7F0D-4D63-B1EF-722454BCD656}" dt="2024-09-23T10:29:13.591" v="85" actId="478"/>
          <ac:picMkLst>
            <pc:docMk/>
            <pc:sldMk cId="887986106" sldId="267"/>
            <ac:picMk id="4" creationId="{07B0F251-AE30-F26F-2ED2-D5C54FF4B5C2}"/>
          </ac:picMkLst>
        </pc:picChg>
        <pc:picChg chg="add mod">
          <ac:chgData name="Nell Dawson" userId="107c6341-d480-49ff-81ec-9e0cb4fbd651" providerId="ADAL" clId="{D6212ECB-7F0D-4D63-B1EF-722454BCD656}" dt="2024-09-23T10:30:05.300" v="102"/>
          <ac:picMkLst>
            <pc:docMk/>
            <pc:sldMk cId="887986106" sldId="267"/>
            <ac:picMk id="5" creationId="{FA2625BB-E8D2-C529-E41A-97E040D1F9FB}"/>
          </ac:picMkLst>
        </pc:picChg>
      </pc:sldChg>
      <pc:sldChg chg="addSp delSp modSp mod">
        <pc:chgData name="Nell Dawson" userId="107c6341-d480-49ff-81ec-9e0cb4fbd651" providerId="ADAL" clId="{D6212ECB-7F0D-4D63-B1EF-722454BCD656}" dt="2024-09-23T10:30:11.516" v="103"/>
        <pc:sldMkLst>
          <pc:docMk/>
          <pc:sldMk cId="779318303" sldId="268"/>
        </pc:sldMkLst>
        <pc:spChg chg="mod">
          <ac:chgData name="Nell Dawson" userId="107c6341-d480-49ff-81ec-9e0cb4fbd651" providerId="ADAL" clId="{D6212ECB-7F0D-4D63-B1EF-722454BCD656}" dt="2024-09-23T10:28:58.221" v="82" actId="20577"/>
          <ac:spMkLst>
            <pc:docMk/>
            <pc:sldMk cId="779318303" sldId="268"/>
            <ac:spMk id="9" creationId="{C34A6A11-37AF-CA46-4518-C633F02FBA07}"/>
          </ac:spMkLst>
        </pc:spChg>
        <pc:picChg chg="add mod">
          <ac:chgData name="Nell Dawson" userId="107c6341-d480-49ff-81ec-9e0cb4fbd651" providerId="ADAL" clId="{D6212ECB-7F0D-4D63-B1EF-722454BCD656}" dt="2024-09-23T10:29:10.157" v="84"/>
          <ac:picMkLst>
            <pc:docMk/>
            <pc:sldMk cId="779318303" sldId="268"/>
            <ac:picMk id="2" creationId="{276F936B-612C-C88E-8EDF-0E484345B09D}"/>
          </ac:picMkLst>
        </pc:picChg>
        <pc:picChg chg="del">
          <ac:chgData name="Nell Dawson" userId="107c6341-d480-49ff-81ec-9e0cb4fbd651" providerId="ADAL" clId="{D6212ECB-7F0D-4D63-B1EF-722454BCD656}" dt="2024-09-23T10:29:09.940" v="83" actId="478"/>
          <ac:picMkLst>
            <pc:docMk/>
            <pc:sldMk cId="779318303" sldId="268"/>
            <ac:picMk id="10" creationId="{997AD9D3-D24F-9ECE-E88E-12F67C0ACB4E}"/>
          </ac:picMkLst>
        </pc:picChg>
        <pc:picChg chg="add mod">
          <ac:chgData name="Nell Dawson" userId="107c6341-d480-49ff-81ec-9e0cb4fbd651" providerId="ADAL" clId="{D6212ECB-7F0D-4D63-B1EF-722454BCD656}" dt="2024-09-23T10:30:11.516" v="103"/>
          <ac:picMkLst>
            <pc:docMk/>
            <pc:sldMk cId="779318303" sldId="268"/>
            <ac:picMk id="11" creationId="{C1A99B8A-A85D-9D11-936D-9CF601EB7467}"/>
          </ac:picMkLst>
        </pc:picChg>
      </pc:sldChg>
      <pc:sldChg chg="addSp delSp modSp add mod">
        <pc:chgData name="Nell Dawson" userId="107c6341-d480-49ff-81ec-9e0cb4fbd651" providerId="ADAL" clId="{D6212ECB-7F0D-4D63-B1EF-722454BCD656}" dt="2024-09-23T10:38:37.374" v="105"/>
        <pc:sldMkLst>
          <pc:docMk/>
          <pc:sldMk cId="1644366162" sldId="269"/>
        </pc:sldMkLst>
        <pc:spChg chg="add mod">
          <ac:chgData name="Nell Dawson" userId="107c6341-d480-49ff-81ec-9e0cb4fbd651" providerId="ADAL" clId="{D6212ECB-7F0D-4D63-B1EF-722454BCD656}" dt="2024-09-23T10:38:37.374" v="105"/>
          <ac:spMkLst>
            <pc:docMk/>
            <pc:sldMk cId="1644366162" sldId="269"/>
            <ac:spMk id="3" creationId="{AFFF73A4-8179-56D9-1363-27E7952B54F1}"/>
          </ac:spMkLst>
        </pc:spChg>
        <pc:spChg chg="del mod">
          <ac:chgData name="Nell Dawson" userId="107c6341-d480-49ff-81ec-9e0cb4fbd651" providerId="ADAL" clId="{D6212ECB-7F0D-4D63-B1EF-722454BCD656}" dt="2024-09-23T10:38:35.148" v="104" actId="478"/>
          <ac:spMkLst>
            <pc:docMk/>
            <pc:sldMk cId="1644366162" sldId="269"/>
            <ac:spMk id="7" creationId="{1A962999-FEA6-3A3A-F495-AF11E58DF4EF}"/>
          </ac:spMkLst>
        </pc:spChg>
        <pc:graphicFrameChg chg="add del mod modGraphic">
          <ac:chgData name="Nell Dawson" userId="107c6341-d480-49ff-81ec-9e0cb4fbd651" providerId="ADAL" clId="{D6212ECB-7F0D-4D63-B1EF-722454BCD656}" dt="2024-09-11T21:09:25.838" v="5" actId="478"/>
          <ac:graphicFrameMkLst>
            <pc:docMk/>
            <pc:sldMk cId="1644366162" sldId="269"/>
            <ac:graphicFrameMk id="2" creationId="{26D20358-BDC8-99B7-79B9-7F593C458564}"/>
          </ac:graphicFrameMkLst>
        </pc:graphicFrameChg>
        <pc:picChg chg="add mod">
          <ac:chgData name="Nell Dawson" userId="107c6341-d480-49ff-81ec-9e0cb4fbd651" providerId="ADAL" clId="{D6212ECB-7F0D-4D63-B1EF-722454BCD656}" dt="2024-09-11T22:42:08.956" v="10" actId="1076"/>
          <ac:picMkLst>
            <pc:docMk/>
            <pc:sldMk cId="1644366162" sldId="269"/>
            <ac:picMk id="2" creationId="{C41F5BA4-F6FC-6F37-3856-98700956A8E4}"/>
          </ac:picMkLst>
        </pc:picChg>
      </pc:sldChg>
      <pc:sldMasterChg chg="add addSldLayout">
        <pc:chgData name="Nell Dawson" userId="107c6341-d480-49ff-81ec-9e0cb4fbd651" providerId="ADAL" clId="{D6212ECB-7F0D-4D63-B1EF-722454BCD656}" dt="2024-09-11T21:09:12.461" v="0" actId="27028"/>
        <pc:sldMasterMkLst>
          <pc:docMk/>
          <pc:sldMasterMk cId="0" sldId="2147483669"/>
        </pc:sldMasterMkLst>
        <pc:sldLayoutChg chg="add">
          <pc:chgData name="Nell Dawson" userId="107c6341-d480-49ff-81ec-9e0cb4fbd651" providerId="ADAL" clId="{D6212ECB-7F0D-4D63-B1EF-722454BCD656}" dt="2024-09-11T21:09:12.461" v="0" actId="27028"/>
          <pc:sldLayoutMkLst>
            <pc:docMk/>
            <pc:sldMasterMk cId="0" sldId="2147483669"/>
            <pc:sldLayoutMk cId="0" sldId="214748367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3D6A-85EA-4DBB-A6D2-8E47792B716D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03346-EA82-41CC-8AB8-C8E7E90A3F12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DE4A51-B2F6-44CC-8030-23ED3D0796B2}"/>
              </a:ext>
            </a:extLst>
          </p:cNvPr>
          <p:cNvSpPr txBox="1"/>
          <p:nvPr/>
        </p:nvSpPr>
        <p:spPr>
          <a:xfrm>
            <a:off x="2744044" y="517701"/>
            <a:ext cx="81500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Trebuchet MS" panose="020B0603020202020204" pitchFamily="34" charset="0"/>
              </a:rPr>
              <a:t>Battery Safety Squad</a:t>
            </a:r>
          </a:p>
        </p:txBody>
      </p:sp>
      <p:grpSp>
        <p:nvGrpSpPr>
          <p:cNvPr id="30" name="Google Shape;3068;p78">
            <a:extLst>
              <a:ext uri="{FF2B5EF4-FFF2-40B4-BE49-F238E27FC236}">
                <a16:creationId xmlns:a16="http://schemas.microsoft.com/office/drawing/2014/main" id="{3458A12C-3414-43B6-ADAA-A31FE36E313C}"/>
              </a:ext>
            </a:extLst>
          </p:cNvPr>
          <p:cNvGrpSpPr/>
          <p:nvPr/>
        </p:nvGrpSpPr>
        <p:grpSpPr>
          <a:xfrm rot="702309">
            <a:off x="10750164" y="159026"/>
            <a:ext cx="1050216" cy="1449165"/>
            <a:chOff x="7411267" y="3613748"/>
            <a:chExt cx="597969" cy="804818"/>
          </a:xfrm>
        </p:grpSpPr>
        <p:sp>
          <p:nvSpPr>
            <p:cNvPr id="31" name="Google Shape;3069;p78">
              <a:extLst>
                <a:ext uri="{FF2B5EF4-FFF2-40B4-BE49-F238E27FC236}">
                  <a16:creationId xmlns:a16="http://schemas.microsoft.com/office/drawing/2014/main" id="{DD02F771-3E98-4945-BD55-5CFE97CB139C}"/>
                </a:ext>
              </a:extLst>
            </p:cNvPr>
            <p:cNvSpPr/>
            <p:nvPr/>
          </p:nvSpPr>
          <p:spPr>
            <a:xfrm>
              <a:off x="7411267" y="3613748"/>
              <a:ext cx="597969" cy="586912"/>
            </a:xfrm>
            <a:custGeom>
              <a:avLst/>
              <a:gdLst/>
              <a:ahLst/>
              <a:cxnLst/>
              <a:rect l="l" t="t" r="r" b="b"/>
              <a:pathLst>
                <a:path w="12872" h="12634" extrusionOk="0">
                  <a:moveTo>
                    <a:pt x="6532" y="0"/>
                  </a:moveTo>
                  <a:cubicBezTo>
                    <a:pt x="6474" y="0"/>
                    <a:pt x="6442" y="1"/>
                    <a:pt x="6442" y="1"/>
                  </a:cubicBezTo>
                  <a:cubicBezTo>
                    <a:pt x="6442" y="1"/>
                    <a:pt x="6416" y="0"/>
                    <a:pt x="6367" y="0"/>
                  </a:cubicBezTo>
                  <a:cubicBezTo>
                    <a:pt x="5859" y="0"/>
                    <a:pt x="2903" y="89"/>
                    <a:pt x="1513" y="2120"/>
                  </a:cubicBezTo>
                  <a:cubicBezTo>
                    <a:pt x="1" y="4335"/>
                    <a:pt x="668" y="7121"/>
                    <a:pt x="2466" y="8871"/>
                  </a:cubicBezTo>
                  <a:cubicBezTo>
                    <a:pt x="4263" y="10633"/>
                    <a:pt x="3990" y="12634"/>
                    <a:pt x="3990" y="12634"/>
                  </a:cubicBezTo>
                  <a:lnTo>
                    <a:pt x="8895" y="12634"/>
                  </a:lnTo>
                  <a:cubicBezTo>
                    <a:pt x="8895" y="12634"/>
                    <a:pt x="8609" y="10633"/>
                    <a:pt x="10419" y="8871"/>
                  </a:cubicBezTo>
                  <a:cubicBezTo>
                    <a:pt x="12205" y="7121"/>
                    <a:pt x="12872" y="4347"/>
                    <a:pt x="11371" y="2120"/>
                  </a:cubicBezTo>
                  <a:cubicBezTo>
                    <a:pt x="9994" y="97"/>
                    <a:pt x="7080" y="0"/>
                    <a:pt x="6532" y="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highlight>
                  <a:srgbClr val="FFFF00"/>
                </a:highlight>
              </a:endParaRPr>
            </a:p>
          </p:txBody>
        </p:sp>
        <p:sp>
          <p:nvSpPr>
            <p:cNvPr id="32" name="Google Shape;3070;p78">
              <a:extLst>
                <a:ext uri="{FF2B5EF4-FFF2-40B4-BE49-F238E27FC236}">
                  <a16:creationId xmlns:a16="http://schemas.microsoft.com/office/drawing/2014/main" id="{2BE3B36A-6071-498D-A485-44180D6AFDF4}"/>
                </a:ext>
              </a:extLst>
            </p:cNvPr>
            <p:cNvSpPr/>
            <p:nvPr/>
          </p:nvSpPr>
          <p:spPr>
            <a:xfrm>
              <a:off x="7582729" y="4200045"/>
              <a:ext cx="255038" cy="146055"/>
            </a:xfrm>
            <a:custGeom>
              <a:avLst/>
              <a:gdLst/>
              <a:ahLst/>
              <a:cxnLst/>
              <a:rect l="l" t="t" r="r" b="b"/>
              <a:pathLst>
                <a:path w="5490" h="3144" extrusionOk="0">
                  <a:moveTo>
                    <a:pt x="144" y="1"/>
                  </a:moveTo>
                  <a:cubicBezTo>
                    <a:pt x="60" y="1"/>
                    <a:pt x="1" y="72"/>
                    <a:pt x="1" y="155"/>
                  </a:cubicBezTo>
                  <a:lnTo>
                    <a:pt x="1" y="2989"/>
                  </a:lnTo>
                  <a:cubicBezTo>
                    <a:pt x="1" y="3084"/>
                    <a:pt x="72" y="3144"/>
                    <a:pt x="144" y="3144"/>
                  </a:cubicBezTo>
                  <a:lnTo>
                    <a:pt x="5335" y="3144"/>
                  </a:lnTo>
                  <a:cubicBezTo>
                    <a:pt x="5430" y="3144"/>
                    <a:pt x="5490" y="3084"/>
                    <a:pt x="5490" y="2989"/>
                  </a:cubicBezTo>
                  <a:lnTo>
                    <a:pt x="5490" y="155"/>
                  </a:lnTo>
                  <a:cubicBezTo>
                    <a:pt x="5490" y="60"/>
                    <a:pt x="5418" y="1"/>
                    <a:pt x="5335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071;p78">
              <a:extLst>
                <a:ext uri="{FF2B5EF4-FFF2-40B4-BE49-F238E27FC236}">
                  <a16:creationId xmlns:a16="http://schemas.microsoft.com/office/drawing/2014/main" id="{CBE696A8-D7E8-47FA-9B10-BF611FE4F8B7}"/>
                </a:ext>
              </a:extLst>
            </p:cNvPr>
            <p:cNvSpPr/>
            <p:nvPr/>
          </p:nvSpPr>
          <p:spPr>
            <a:xfrm>
              <a:off x="7599359" y="4346050"/>
              <a:ext cx="221823" cy="72516"/>
            </a:xfrm>
            <a:custGeom>
              <a:avLst/>
              <a:gdLst/>
              <a:ahLst/>
              <a:cxnLst/>
              <a:rect l="l" t="t" r="r" b="b"/>
              <a:pathLst>
                <a:path w="4775" h="1561" extrusionOk="0">
                  <a:moveTo>
                    <a:pt x="0" y="1"/>
                  </a:moveTo>
                  <a:cubicBezTo>
                    <a:pt x="0" y="1"/>
                    <a:pt x="24" y="1561"/>
                    <a:pt x="2322" y="1561"/>
                  </a:cubicBezTo>
                  <a:cubicBezTo>
                    <a:pt x="4608" y="1561"/>
                    <a:pt x="4774" y="1"/>
                    <a:pt x="4774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072;p78">
              <a:extLst>
                <a:ext uri="{FF2B5EF4-FFF2-40B4-BE49-F238E27FC236}">
                  <a16:creationId xmlns:a16="http://schemas.microsoft.com/office/drawing/2014/main" id="{B02BB865-6243-447C-AE63-1D287BE8B210}"/>
                </a:ext>
              </a:extLst>
            </p:cNvPr>
            <p:cNvSpPr/>
            <p:nvPr/>
          </p:nvSpPr>
          <p:spPr>
            <a:xfrm>
              <a:off x="7521363" y="3687889"/>
              <a:ext cx="376704" cy="303723"/>
            </a:xfrm>
            <a:custGeom>
              <a:avLst/>
              <a:gdLst/>
              <a:ahLst/>
              <a:cxnLst/>
              <a:rect l="l" t="t" r="r" b="b"/>
              <a:pathLst>
                <a:path w="8109" h="6538" extrusionOk="0">
                  <a:moveTo>
                    <a:pt x="3274" y="1"/>
                  </a:moveTo>
                  <a:cubicBezTo>
                    <a:pt x="2763" y="1"/>
                    <a:pt x="2322" y="358"/>
                    <a:pt x="2191" y="834"/>
                  </a:cubicBezTo>
                  <a:cubicBezTo>
                    <a:pt x="2120" y="822"/>
                    <a:pt x="2036" y="798"/>
                    <a:pt x="1941" y="798"/>
                  </a:cubicBezTo>
                  <a:cubicBezTo>
                    <a:pt x="1310" y="798"/>
                    <a:pt x="798" y="1310"/>
                    <a:pt x="798" y="1953"/>
                  </a:cubicBezTo>
                  <a:cubicBezTo>
                    <a:pt x="798" y="2108"/>
                    <a:pt x="822" y="2263"/>
                    <a:pt x="881" y="2394"/>
                  </a:cubicBezTo>
                  <a:cubicBezTo>
                    <a:pt x="381" y="2548"/>
                    <a:pt x="0" y="3001"/>
                    <a:pt x="0" y="3561"/>
                  </a:cubicBezTo>
                  <a:cubicBezTo>
                    <a:pt x="0" y="4168"/>
                    <a:pt x="465" y="4668"/>
                    <a:pt x="1060" y="4751"/>
                  </a:cubicBezTo>
                  <a:cubicBezTo>
                    <a:pt x="1036" y="4846"/>
                    <a:pt x="1000" y="4954"/>
                    <a:pt x="1000" y="5073"/>
                  </a:cubicBezTo>
                  <a:cubicBezTo>
                    <a:pt x="1000" y="5620"/>
                    <a:pt x="1453" y="6061"/>
                    <a:pt x="1989" y="6061"/>
                  </a:cubicBezTo>
                  <a:cubicBezTo>
                    <a:pt x="2108" y="6061"/>
                    <a:pt x="2203" y="6037"/>
                    <a:pt x="2310" y="6001"/>
                  </a:cubicBezTo>
                  <a:cubicBezTo>
                    <a:pt x="2501" y="6311"/>
                    <a:pt x="2858" y="6537"/>
                    <a:pt x="3263" y="6537"/>
                  </a:cubicBezTo>
                  <a:cubicBezTo>
                    <a:pt x="3560" y="6537"/>
                    <a:pt x="3846" y="6418"/>
                    <a:pt x="4036" y="6204"/>
                  </a:cubicBezTo>
                  <a:cubicBezTo>
                    <a:pt x="4227" y="6394"/>
                    <a:pt x="4513" y="6537"/>
                    <a:pt x="4810" y="6537"/>
                  </a:cubicBezTo>
                  <a:cubicBezTo>
                    <a:pt x="5215" y="6537"/>
                    <a:pt x="5572" y="6323"/>
                    <a:pt x="5763" y="6001"/>
                  </a:cubicBezTo>
                  <a:cubicBezTo>
                    <a:pt x="5870" y="6025"/>
                    <a:pt x="5977" y="6061"/>
                    <a:pt x="6096" y="6061"/>
                  </a:cubicBezTo>
                  <a:cubicBezTo>
                    <a:pt x="6644" y="6061"/>
                    <a:pt x="7073" y="5608"/>
                    <a:pt x="7073" y="5073"/>
                  </a:cubicBezTo>
                  <a:cubicBezTo>
                    <a:pt x="7073" y="4954"/>
                    <a:pt x="7061" y="4846"/>
                    <a:pt x="7013" y="4751"/>
                  </a:cubicBezTo>
                  <a:cubicBezTo>
                    <a:pt x="7644" y="4692"/>
                    <a:pt x="8108" y="4180"/>
                    <a:pt x="8108" y="3561"/>
                  </a:cubicBezTo>
                  <a:cubicBezTo>
                    <a:pt x="8108" y="3001"/>
                    <a:pt x="7727" y="2548"/>
                    <a:pt x="7227" y="2394"/>
                  </a:cubicBezTo>
                  <a:cubicBezTo>
                    <a:pt x="7287" y="2263"/>
                    <a:pt x="7311" y="2108"/>
                    <a:pt x="7311" y="1953"/>
                  </a:cubicBezTo>
                  <a:cubicBezTo>
                    <a:pt x="7311" y="1322"/>
                    <a:pt x="6811" y="798"/>
                    <a:pt x="6168" y="798"/>
                  </a:cubicBezTo>
                  <a:cubicBezTo>
                    <a:pt x="6084" y="798"/>
                    <a:pt x="6001" y="822"/>
                    <a:pt x="5918" y="834"/>
                  </a:cubicBezTo>
                  <a:cubicBezTo>
                    <a:pt x="5775" y="358"/>
                    <a:pt x="5346" y="1"/>
                    <a:pt x="4834" y="1"/>
                  </a:cubicBezTo>
                  <a:cubicBezTo>
                    <a:pt x="4537" y="1"/>
                    <a:pt x="4251" y="120"/>
                    <a:pt x="4048" y="310"/>
                  </a:cubicBezTo>
                  <a:cubicBezTo>
                    <a:pt x="3846" y="120"/>
                    <a:pt x="3572" y="1"/>
                    <a:pt x="32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rgbClr val="FFFF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073;p78">
              <a:extLst>
                <a:ext uri="{FF2B5EF4-FFF2-40B4-BE49-F238E27FC236}">
                  <a16:creationId xmlns:a16="http://schemas.microsoft.com/office/drawing/2014/main" id="{842D6310-7DAB-42AC-BB91-C0EFC765099B}"/>
                </a:ext>
              </a:extLst>
            </p:cNvPr>
            <p:cNvSpPr/>
            <p:nvPr/>
          </p:nvSpPr>
          <p:spPr>
            <a:xfrm>
              <a:off x="7582729" y="4232702"/>
              <a:ext cx="255038" cy="13844"/>
            </a:xfrm>
            <a:custGeom>
              <a:avLst/>
              <a:gdLst/>
              <a:ahLst/>
              <a:cxnLst/>
              <a:rect l="l" t="t" r="r" b="b"/>
              <a:pathLst>
                <a:path w="5490" h="298" extrusionOk="0">
                  <a:moveTo>
                    <a:pt x="1" y="0"/>
                  </a:moveTo>
                  <a:lnTo>
                    <a:pt x="1" y="298"/>
                  </a:lnTo>
                  <a:lnTo>
                    <a:pt x="5490" y="298"/>
                  </a:lnTo>
                  <a:lnTo>
                    <a:pt x="549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074;p78">
              <a:extLst>
                <a:ext uri="{FF2B5EF4-FFF2-40B4-BE49-F238E27FC236}">
                  <a16:creationId xmlns:a16="http://schemas.microsoft.com/office/drawing/2014/main" id="{231F5051-FEF9-4390-B66D-C0AD4E4A1767}"/>
                </a:ext>
              </a:extLst>
            </p:cNvPr>
            <p:cNvSpPr/>
            <p:nvPr/>
          </p:nvSpPr>
          <p:spPr>
            <a:xfrm>
              <a:off x="7582729" y="4272514"/>
              <a:ext cx="255038" cy="13890"/>
            </a:xfrm>
            <a:custGeom>
              <a:avLst/>
              <a:gdLst/>
              <a:ahLst/>
              <a:cxnLst/>
              <a:rect l="l" t="t" r="r" b="b"/>
              <a:pathLst>
                <a:path w="5490" h="299" extrusionOk="0">
                  <a:moveTo>
                    <a:pt x="1" y="0"/>
                  </a:moveTo>
                  <a:lnTo>
                    <a:pt x="1" y="298"/>
                  </a:lnTo>
                  <a:lnTo>
                    <a:pt x="5490" y="298"/>
                  </a:lnTo>
                  <a:lnTo>
                    <a:pt x="5490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075;p78">
              <a:extLst>
                <a:ext uri="{FF2B5EF4-FFF2-40B4-BE49-F238E27FC236}">
                  <a16:creationId xmlns:a16="http://schemas.microsoft.com/office/drawing/2014/main" id="{93D79F09-5BE9-4F10-9ADF-046FBE3056D1}"/>
                </a:ext>
              </a:extLst>
            </p:cNvPr>
            <p:cNvSpPr/>
            <p:nvPr/>
          </p:nvSpPr>
          <p:spPr>
            <a:xfrm>
              <a:off x="7582729" y="4312882"/>
              <a:ext cx="255038" cy="13890"/>
            </a:xfrm>
            <a:custGeom>
              <a:avLst/>
              <a:gdLst/>
              <a:ahLst/>
              <a:cxnLst/>
              <a:rect l="l" t="t" r="r" b="b"/>
              <a:pathLst>
                <a:path w="5490" h="299" extrusionOk="0">
                  <a:moveTo>
                    <a:pt x="1" y="1"/>
                  </a:moveTo>
                  <a:lnTo>
                    <a:pt x="1" y="298"/>
                  </a:lnTo>
                  <a:lnTo>
                    <a:pt x="5490" y="298"/>
                  </a:lnTo>
                  <a:lnTo>
                    <a:pt x="5490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8" name="Google Shape;3076;p78">
              <a:extLst>
                <a:ext uri="{FF2B5EF4-FFF2-40B4-BE49-F238E27FC236}">
                  <a16:creationId xmlns:a16="http://schemas.microsoft.com/office/drawing/2014/main" id="{5E55F013-1CCE-4955-95A2-A79EC9E9CE01}"/>
                </a:ext>
              </a:extLst>
            </p:cNvPr>
            <p:cNvGrpSpPr/>
            <p:nvPr/>
          </p:nvGrpSpPr>
          <p:grpSpPr>
            <a:xfrm>
              <a:off x="7552348" y="3712788"/>
              <a:ext cx="319697" cy="257779"/>
              <a:chOff x="7552348" y="3712788"/>
              <a:chExt cx="319697" cy="257779"/>
            </a:xfrm>
          </p:grpSpPr>
          <p:sp>
            <p:nvSpPr>
              <p:cNvPr id="39" name="Google Shape;3077;p78">
                <a:extLst>
                  <a:ext uri="{FF2B5EF4-FFF2-40B4-BE49-F238E27FC236}">
                    <a16:creationId xmlns:a16="http://schemas.microsoft.com/office/drawing/2014/main" id="{F080BF5A-1D5D-4EC1-9D38-1B7A684BFED6}"/>
                  </a:ext>
                </a:extLst>
              </p:cNvPr>
              <p:cNvSpPr/>
              <p:nvPr/>
            </p:nvSpPr>
            <p:spPr>
              <a:xfrm>
                <a:off x="7815602" y="3824510"/>
                <a:ext cx="56443" cy="57000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1227" extrusionOk="0">
                    <a:moveTo>
                      <a:pt x="608" y="0"/>
                    </a:moveTo>
                    <a:cubicBezTo>
                      <a:pt x="286" y="0"/>
                      <a:pt x="0" y="286"/>
                      <a:pt x="0" y="620"/>
                    </a:cubicBezTo>
                    <a:cubicBezTo>
                      <a:pt x="0" y="953"/>
                      <a:pt x="262" y="1227"/>
                      <a:pt x="608" y="1227"/>
                    </a:cubicBezTo>
                    <a:cubicBezTo>
                      <a:pt x="953" y="1227"/>
                      <a:pt x="1215" y="953"/>
                      <a:pt x="1215" y="620"/>
                    </a:cubicBezTo>
                    <a:cubicBezTo>
                      <a:pt x="1215" y="274"/>
                      <a:pt x="953" y="0"/>
                      <a:pt x="60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3078;p78">
                <a:extLst>
                  <a:ext uri="{FF2B5EF4-FFF2-40B4-BE49-F238E27FC236}">
                    <a16:creationId xmlns:a16="http://schemas.microsoft.com/office/drawing/2014/main" id="{CF7548E3-9EF6-482B-9ED3-06A305B9C257}"/>
                  </a:ext>
                </a:extLst>
              </p:cNvPr>
              <p:cNvSpPr/>
              <p:nvPr/>
            </p:nvSpPr>
            <p:spPr>
              <a:xfrm>
                <a:off x="7721580" y="3914120"/>
                <a:ext cx="56443" cy="56443"/>
              </a:xfrm>
              <a:custGeom>
                <a:avLst/>
                <a:gdLst/>
                <a:ahLst/>
                <a:cxnLst/>
                <a:rect l="l" t="t" r="r" b="b"/>
                <a:pathLst>
                  <a:path w="1215" h="1215" extrusionOk="0">
                    <a:moveTo>
                      <a:pt x="608" y="0"/>
                    </a:moveTo>
                    <a:cubicBezTo>
                      <a:pt x="262" y="0"/>
                      <a:pt x="0" y="262"/>
                      <a:pt x="0" y="607"/>
                    </a:cubicBezTo>
                    <a:cubicBezTo>
                      <a:pt x="0" y="953"/>
                      <a:pt x="262" y="1215"/>
                      <a:pt x="608" y="1215"/>
                    </a:cubicBezTo>
                    <a:cubicBezTo>
                      <a:pt x="953" y="1215"/>
                      <a:pt x="1215" y="953"/>
                      <a:pt x="1215" y="607"/>
                    </a:cubicBezTo>
                    <a:cubicBezTo>
                      <a:pt x="1215" y="262"/>
                      <a:pt x="953" y="0"/>
                      <a:pt x="60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1" name="Google Shape;3079;p78">
                <a:extLst>
                  <a:ext uri="{FF2B5EF4-FFF2-40B4-BE49-F238E27FC236}">
                    <a16:creationId xmlns:a16="http://schemas.microsoft.com/office/drawing/2014/main" id="{948427AD-BAE9-444B-8E33-1E5048FF91BD}"/>
                  </a:ext>
                </a:extLst>
              </p:cNvPr>
              <p:cNvGrpSpPr/>
              <p:nvPr/>
            </p:nvGrpSpPr>
            <p:grpSpPr>
              <a:xfrm>
                <a:off x="7552348" y="3712788"/>
                <a:ext cx="292058" cy="257779"/>
                <a:chOff x="7552348" y="3712788"/>
                <a:chExt cx="292058" cy="257779"/>
              </a:xfrm>
            </p:grpSpPr>
            <p:sp>
              <p:nvSpPr>
                <p:cNvPr id="42" name="Google Shape;3080;p78">
                  <a:extLst>
                    <a:ext uri="{FF2B5EF4-FFF2-40B4-BE49-F238E27FC236}">
                      <a16:creationId xmlns:a16="http://schemas.microsoft.com/office/drawing/2014/main" id="{B4A501BB-6D71-4A5F-903F-0FA109E57A7B}"/>
                    </a:ext>
                  </a:extLst>
                </p:cNvPr>
                <p:cNvSpPr/>
                <p:nvPr/>
              </p:nvSpPr>
              <p:spPr>
                <a:xfrm>
                  <a:off x="7721580" y="3712788"/>
                  <a:ext cx="56443" cy="564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15" h="1215" extrusionOk="0">
                      <a:moveTo>
                        <a:pt x="608" y="0"/>
                      </a:moveTo>
                      <a:cubicBezTo>
                        <a:pt x="262" y="0"/>
                        <a:pt x="0" y="262"/>
                        <a:pt x="0" y="608"/>
                      </a:cubicBezTo>
                      <a:cubicBezTo>
                        <a:pt x="0" y="953"/>
                        <a:pt x="262" y="1215"/>
                        <a:pt x="608" y="1215"/>
                      </a:cubicBezTo>
                      <a:cubicBezTo>
                        <a:pt x="953" y="1215"/>
                        <a:pt x="1215" y="953"/>
                        <a:pt x="1215" y="608"/>
                      </a:cubicBezTo>
                      <a:cubicBezTo>
                        <a:pt x="1215" y="262"/>
                        <a:pt x="953" y="0"/>
                        <a:pt x="608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" name="Google Shape;3081;p78">
                  <a:extLst>
                    <a:ext uri="{FF2B5EF4-FFF2-40B4-BE49-F238E27FC236}">
                      <a16:creationId xmlns:a16="http://schemas.microsoft.com/office/drawing/2014/main" id="{508B2142-5445-4D93-B365-CB61CA135FAA}"/>
                    </a:ext>
                  </a:extLst>
                </p:cNvPr>
                <p:cNvSpPr/>
                <p:nvPr/>
              </p:nvSpPr>
              <p:spPr>
                <a:xfrm>
                  <a:off x="7743134" y="3740986"/>
                  <a:ext cx="101272" cy="2013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0" h="4335" extrusionOk="0">
                      <a:moveTo>
                        <a:pt x="1" y="1"/>
                      </a:moveTo>
                      <a:lnTo>
                        <a:pt x="1" y="4334"/>
                      </a:lnTo>
                      <a:lnTo>
                        <a:pt x="310" y="4334"/>
                      </a:lnTo>
                      <a:lnTo>
                        <a:pt x="310" y="2560"/>
                      </a:lnTo>
                      <a:lnTo>
                        <a:pt x="2180" y="2560"/>
                      </a:lnTo>
                      <a:lnTo>
                        <a:pt x="2180" y="2263"/>
                      </a:lnTo>
                      <a:lnTo>
                        <a:pt x="310" y="2263"/>
                      </a:lnTo>
                      <a:lnTo>
                        <a:pt x="310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" name="Google Shape;3082;p78">
                  <a:extLst>
                    <a:ext uri="{FF2B5EF4-FFF2-40B4-BE49-F238E27FC236}">
                      <a16:creationId xmlns:a16="http://schemas.microsoft.com/office/drawing/2014/main" id="{F42B8471-D3EB-4525-816C-C7EACD428940}"/>
                    </a:ext>
                  </a:extLst>
                </p:cNvPr>
                <p:cNvSpPr/>
                <p:nvPr/>
              </p:nvSpPr>
              <p:spPr>
                <a:xfrm>
                  <a:off x="7552348" y="3713346"/>
                  <a:ext cx="190837" cy="2572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08" h="5537" extrusionOk="0">
                      <a:moveTo>
                        <a:pt x="2631" y="0"/>
                      </a:moveTo>
                      <a:cubicBezTo>
                        <a:pt x="2286" y="0"/>
                        <a:pt x="2024" y="274"/>
                        <a:pt x="2024" y="607"/>
                      </a:cubicBezTo>
                      <a:cubicBezTo>
                        <a:pt x="2024" y="893"/>
                        <a:pt x="2215" y="1131"/>
                        <a:pt x="2477" y="1203"/>
                      </a:cubicBezTo>
                      <a:lnTo>
                        <a:pt x="2477" y="2870"/>
                      </a:lnTo>
                      <a:lnTo>
                        <a:pt x="1203" y="2870"/>
                      </a:lnTo>
                      <a:cubicBezTo>
                        <a:pt x="1131" y="2608"/>
                        <a:pt x="893" y="2417"/>
                        <a:pt x="607" y="2417"/>
                      </a:cubicBezTo>
                      <a:cubicBezTo>
                        <a:pt x="262" y="2417"/>
                        <a:pt x="0" y="2679"/>
                        <a:pt x="0" y="3024"/>
                      </a:cubicBezTo>
                      <a:cubicBezTo>
                        <a:pt x="0" y="3370"/>
                        <a:pt x="262" y="3632"/>
                        <a:pt x="607" y="3632"/>
                      </a:cubicBezTo>
                      <a:cubicBezTo>
                        <a:pt x="893" y="3632"/>
                        <a:pt x="1131" y="3441"/>
                        <a:pt x="1203" y="3167"/>
                      </a:cubicBezTo>
                      <a:lnTo>
                        <a:pt x="2477" y="3167"/>
                      </a:lnTo>
                      <a:lnTo>
                        <a:pt x="2477" y="4334"/>
                      </a:lnTo>
                      <a:cubicBezTo>
                        <a:pt x="2215" y="4406"/>
                        <a:pt x="2024" y="4644"/>
                        <a:pt x="2024" y="4929"/>
                      </a:cubicBezTo>
                      <a:cubicBezTo>
                        <a:pt x="2024" y="5275"/>
                        <a:pt x="2286" y="5537"/>
                        <a:pt x="2631" y="5537"/>
                      </a:cubicBezTo>
                      <a:cubicBezTo>
                        <a:pt x="2977" y="5537"/>
                        <a:pt x="3239" y="5275"/>
                        <a:pt x="3239" y="4929"/>
                      </a:cubicBezTo>
                      <a:cubicBezTo>
                        <a:pt x="3239" y="4644"/>
                        <a:pt x="3048" y="4406"/>
                        <a:pt x="2774" y="4334"/>
                      </a:cubicBezTo>
                      <a:lnTo>
                        <a:pt x="2774" y="2489"/>
                      </a:lnTo>
                      <a:lnTo>
                        <a:pt x="4108" y="2489"/>
                      </a:lnTo>
                      <a:lnTo>
                        <a:pt x="4108" y="2215"/>
                      </a:lnTo>
                      <a:lnTo>
                        <a:pt x="2774" y="2215"/>
                      </a:lnTo>
                      <a:lnTo>
                        <a:pt x="2774" y="1203"/>
                      </a:lnTo>
                      <a:cubicBezTo>
                        <a:pt x="3048" y="1131"/>
                        <a:pt x="3239" y="893"/>
                        <a:pt x="3239" y="607"/>
                      </a:cubicBezTo>
                      <a:cubicBezTo>
                        <a:pt x="3239" y="274"/>
                        <a:pt x="2977" y="0"/>
                        <a:pt x="2631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45" name="Google Shape;3002;p78">
            <a:extLst>
              <a:ext uri="{FF2B5EF4-FFF2-40B4-BE49-F238E27FC236}">
                <a16:creationId xmlns:a16="http://schemas.microsoft.com/office/drawing/2014/main" id="{0A0FEC0C-8555-400F-902E-65A9D55A5F49}"/>
              </a:ext>
            </a:extLst>
          </p:cNvPr>
          <p:cNvGrpSpPr/>
          <p:nvPr/>
        </p:nvGrpSpPr>
        <p:grpSpPr>
          <a:xfrm>
            <a:off x="1770826" y="2849710"/>
            <a:ext cx="1300098" cy="638993"/>
            <a:chOff x="3248425" y="1763275"/>
            <a:chExt cx="1300098" cy="638993"/>
          </a:xfrm>
        </p:grpSpPr>
        <p:sp>
          <p:nvSpPr>
            <p:cNvPr id="46" name="Google Shape;3003;p78">
              <a:extLst>
                <a:ext uri="{FF2B5EF4-FFF2-40B4-BE49-F238E27FC236}">
                  <a16:creationId xmlns:a16="http://schemas.microsoft.com/office/drawing/2014/main" id="{8FA72A36-9763-4BA0-839B-23506A67E353}"/>
                </a:ext>
              </a:extLst>
            </p:cNvPr>
            <p:cNvSpPr/>
            <p:nvPr/>
          </p:nvSpPr>
          <p:spPr>
            <a:xfrm>
              <a:off x="3364426" y="1763275"/>
              <a:ext cx="1068881" cy="638993"/>
            </a:xfrm>
            <a:custGeom>
              <a:avLst/>
              <a:gdLst/>
              <a:ahLst/>
              <a:cxnLst/>
              <a:rect l="l" t="t" r="r" b="b"/>
              <a:pathLst>
                <a:path w="16015" h="9574" extrusionOk="0">
                  <a:moveTo>
                    <a:pt x="1120" y="1"/>
                  </a:moveTo>
                  <a:cubicBezTo>
                    <a:pt x="500" y="1"/>
                    <a:pt x="0" y="513"/>
                    <a:pt x="0" y="1132"/>
                  </a:cubicBezTo>
                  <a:lnTo>
                    <a:pt x="0" y="8442"/>
                  </a:lnTo>
                  <a:cubicBezTo>
                    <a:pt x="0" y="9073"/>
                    <a:pt x="500" y="9573"/>
                    <a:pt x="1120" y="9573"/>
                  </a:cubicBezTo>
                  <a:lnTo>
                    <a:pt x="14883" y="9573"/>
                  </a:lnTo>
                  <a:cubicBezTo>
                    <a:pt x="15490" y="9573"/>
                    <a:pt x="15990" y="9073"/>
                    <a:pt x="16014" y="8442"/>
                  </a:cubicBezTo>
                  <a:lnTo>
                    <a:pt x="16014" y="1132"/>
                  </a:lnTo>
                  <a:cubicBezTo>
                    <a:pt x="16014" y="513"/>
                    <a:pt x="15502" y="1"/>
                    <a:pt x="148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3004;p78">
              <a:extLst>
                <a:ext uri="{FF2B5EF4-FFF2-40B4-BE49-F238E27FC236}">
                  <a16:creationId xmlns:a16="http://schemas.microsoft.com/office/drawing/2014/main" id="{BAD005B1-C852-4404-927E-0FA191DCB883}"/>
                </a:ext>
              </a:extLst>
            </p:cNvPr>
            <p:cNvSpPr/>
            <p:nvPr/>
          </p:nvSpPr>
          <p:spPr>
            <a:xfrm>
              <a:off x="3447855" y="1850709"/>
              <a:ext cx="902025" cy="463326"/>
            </a:xfrm>
            <a:custGeom>
              <a:avLst/>
              <a:gdLst/>
              <a:ahLst/>
              <a:cxnLst/>
              <a:rect l="l" t="t" r="r" b="b"/>
              <a:pathLst>
                <a:path w="13515" h="6942" extrusionOk="0">
                  <a:moveTo>
                    <a:pt x="632" y="0"/>
                  </a:moveTo>
                  <a:cubicBezTo>
                    <a:pt x="274" y="0"/>
                    <a:pt x="0" y="286"/>
                    <a:pt x="0" y="643"/>
                  </a:cubicBezTo>
                  <a:lnTo>
                    <a:pt x="0" y="6299"/>
                  </a:lnTo>
                  <a:cubicBezTo>
                    <a:pt x="0" y="6656"/>
                    <a:pt x="274" y="6942"/>
                    <a:pt x="632" y="6942"/>
                  </a:cubicBezTo>
                  <a:lnTo>
                    <a:pt x="12871" y="6942"/>
                  </a:lnTo>
                  <a:cubicBezTo>
                    <a:pt x="13216" y="6942"/>
                    <a:pt x="13490" y="6656"/>
                    <a:pt x="13514" y="6299"/>
                  </a:cubicBezTo>
                  <a:lnTo>
                    <a:pt x="13514" y="643"/>
                  </a:lnTo>
                  <a:cubicBezTo>
                    <a:pt x="13514" y="286"/>
                    <a:pt x="13228" y="0"/>
                    <a:pt x="128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3005;p78">
              <a:extLst>
                <a:ext uri="{FF2B5EF4-FFF2-40B4-BE49-F238E27FC236}">
                  <a16:creationId xmlns:a16="http://schemas.microsoft.com/office/drawing/2014/main" id="{EB922017-0C9D-4C83-82E4-E9B21D56B570}"/>
                </a:ext>
              </a:extLst>
            </p:cNvPr>
            <p:cNvSpPr/>
            <p:nvPr/>
          </p:nvSpPr>
          <p:spPr>
            <a:xfrm>
              <a:off x="3510661" y="1900766"/>
              <a:ext cx="232865" cy="360810"/>
            </a:xfrm>
            <a:custGeom>
              <a:avLst/>
              <a:gdLst/>
              <a:ahLst/>
              <a:cxnLst/>
              <a:rect l="l" t="t" r="r" b="b"/>
              <a:pathLst>
                <a:path w="3489" h="5406" extrusionOk="0">
                  <a:moveTo>
                    <a:pt x="488" y="1"/>
                  </a:moveTo>
                  <a:cubicBezTo>
                    <a:pt x="214" y="1"/>
                    <a:pt x="0" y="203"/>
                    <a:pt x="0" y="477"/>
                  </a:cubicBezTo>
                  <a:lnTo>
                    <a:pt x="0" y="4930"/>
                  </a:lnTo>
                  <a:cubicBezTo>
                    <a:pt x="0" y="5192"/>
                    <a:pt x="214" y="5406"/>
                    <a:pt x="488" y="5406"/>
                  </a:cubicBezTo>
                  <a:lnTo>
                    <a:pt x="3012" y="5406"/>
                  </a:lnTo>
                  <a:cubicBezTo>
                    <a:pt x="3274" y="5406"/>
                    <a:pt x="3489" y="5192"/>
                    <a:pt x="3489" y="4930"/>
                  </a:cubicBezTo>
                  <a:lnTo>
                    <a:pt x="3489" y="477"/>
                  </a:lnTo>
                  <a:cubicBezTo>
                    <a:pt x="3489" y="203"/>
                    <a:pt x="3274" y="1"/>
                    <a:pt x="30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3006;p78">
              <a:extLst>
                <a:ext uri="{FF2B5EF4-FFF2-40B4-BE49-F238E27FC236}">
                  <a16:creationId xmlns:a16="http://schemas.microsoft.com/office/drawing/2014/main" id="{B70866BB-37C1-4E1D-9627-1F9CDE504FC0}"/>
                </a:ext>
              </a:extLst>
            </p:cNvPr>
            <p:cNvSpPr/>
            <p:nvPr/>
          </p:nvSpPr>
          <p:spPr>
            <a:xfrm>
              <a:off x="3782441" y="1900766"/>
              <a:ext cx="232064" cy="360810"/>
            </a:xfrm>
            <a:custGeom>
              <a:avLst/>
              <a:gdLst/>
              <a:ahLst/>
              <a:cxnLst/>
              <a:rect l="l" t="t" r="r" b="b"/>
              <a:pathLst>
                <a:path w="3477" h="5406" extrusionOk="0">
                  <a:moveTo>
                    <a:pt x="476" y="1"/>
                  </a:moveTo>
                  <a:cubicBezTo>
                    <a:pt x="202" y="1"/>
                    <a:pt x="0" y="203"/>
                    <a:pt x="0" y="477"/>
                  </a:cubicBezTo>
                  <a:lnTo>
                    <a:pt x="0" y="4930"/>
                  </a:lnTo>
                  <a:cubicBezTo>
                    <a:pt x="0" y="5192"/>
                    <a:pt x="202" y="5406"/>
                    <a:pt x="476" y="5406"/>
                  </a:cubicBezTo>
                  <a:lnTo>
                    <a:pt x="3000" y="5406"/>
                  </a:lnTo>
                  <a:cubicBezTo>
                    <a:pt x="3262" y="5406"/>
                    <a:pt x="3477" y="5192"/>
                    <a:pt x="3477" y="4930"/>
                  </a:cubicBezTo>
                  <a:lnTo>
                    <a:pt x="3477" y="477"/>
                  </a:lnTo>
                  <a:cubicBezTo>
                    <a:pt x="3477" y="203"/>
                    <a:pt x="3274" y="1"/>
                    <a:pt x="30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3007;p78">
              <a:extLst>
                <a:ext uri="{FF2B5EF4-FFF2-40B4-BE49-F238E27FC236}">
                  <a16:creationId xmlns:a16="http://schemas.microsoft.com/office/drawing/2014/main" id="{F1DBB2CE-7893-4542-98E8-6A19B1626570}"/>
                </a:ext>
              </a:extLst>
            </p:cNvPr>
            <p:cNvSpPr/>
            <p:nvPr/>
          </p:nvSpPr>
          <p:spPr>
            <a:xfrm>
              <a:off x="4051819" y="1902368"/>
              <a:ext cx="232064" cy="360810"/>
            </a:xfrm>
            <a:custGeom>
              <a:avLst/>
              <a:gdLst/>
              <a:ahLst/>
              <a:cxnLst/>
              <a:rect l="l" t="t" r="r" b="b"/>
              <a:pathLst>
                <a:path w="3477" h="5406" extrusionOk="0">
                  <a:moveTo>
                    <a:pt x="476" y="0"/>
                  </a:moveTo>
                  <a:cubicBezTo>
                    <a:pt x="203" y="0"/>
                    <a:pt x="0" y="215"/>
                    <a:pt x="0" y="477"/>
                  </a:cubicBezTo>
                  <a:lnTo>
                    <a:pt x="0" y="4930"/>
                  </a:lnTo>
                  <a:cubicBezTo>
                    <a:pt x="0" y="5203"/>
                    <a:pt x="203" y="5406"/>
                    <a:pt x="476" y="5406"/>
                  </a:cubicBezTo>
                  <a:lnTo>
                    <a:pt x="3001" y="5406"/>
                  </a:lnTo>
                  <a:cubicBezTo>
                    <a:pt x="3274" y="5406"/>
                    <a:pt x="3477" y="5180"/>
                    <a:pt x="3477" y="4930"/>
                  </a:cubicBezTo>
                  <a:lnTo>
                    <a:pt x="3477" y="477"/>
                  </a:lnTo>
                  <a:cubicBezTo>
                    <a:pt x="3477" y="215"/>
                    <a:pt x="3274" y="0"/>
                    <a:pt x="300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008;p78">
              <a:extLst>
                <a:ext uri="{FF2B5EF4-FFF2-40B4-BE49-F238E27FC236}">
                  <a16:creationId xmlns:a16="http://schemas.microsoft.com/office/drawing/2014/main" id="{63D76019-655B-48EB-8119-5A92348B0C0B}"/>
                </a:ext>
              </a:extLst>
            </p:cNvPr>
            <p:cNvSpPr/>
            <p:nvPr/>
          </p:nvSpPr>
          <p:spPr>
            <a:xfrm>
              <a:off x="3248425" y="1889620"/>
              <a:ext cx="116065" cy="371956"/>
            </a:xfrm>
            <a:custGeom>
              <a:avLst/>
              <a:gdLst/>
              <a:ahLst/>
              <a:cxnLst/>
              <a:rect l="l" t="t" r="r" b="b"/>
              <a:pathLst>
                <a:path w="1739" h="5573" extrusionOk="0">
                  <a:moveTo>
                    <a:pt x="286" y="1"/>
                  </a:moveTo>
                  <a:cubicBezTo>
                    <a:pt x="131" y="1"/>
                    <a:pt x="0" y="132"/>
                    <a:pt x="0" y="287"/>
                  </a:cubicBezTo>
                  <a:lnTo>
                    <a:pt x="0" y="5275"/>
                  </a:lnTo>
                  <a:cubicBezTo>
                    <a:pt x="12" y="5430"/>
                    <a:pt x="131" y="5573"/>
                    <a:pt x="286" y="5573"/>
                  </a:cubicBezTo>
                  <a:lnTo>
                    <a:pt x="1738" y="5573"/>
                  </a:lnTo>
                  <a:lnTo>
                    <a:pt x="173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009;p78">
              <a:extLst>
                <a:ext uri="{FF2B5EF4-FFF2-40B4-BE49-F238E27FC236}">
                  <a16:creationId xmlns:a16="http://schemas.microsoft.com/office/drawing/2014/main" id="{51F3D029-572F-444E-91A5-BA24A7A04B7A}"/>
                </a:ext>
              </a:extLst>
            </p:cNvPr>
            <p:cNvSpPr/>
            <p:nvPr/>
          </p:nvSpPr>
          <p:spPr>
            <a:xfrm>
              <a:off x="4433259" y="1889620"/>
              <a:ext cx="115264" cy="371956"/>
            </a:xfrm>
            <a:custGeom>
              <a:avLst/>
              <a:gdLst/>
              <a:ahLst/>
              <a:cxnLst/>
              <a:rect l="l" t="t" r="r" b="b"/>
              <a:pathLst>
                <a:path w="1727" h="5573" extrusionOk="0">
                  <a:moveTo>
                    <a:pt x="0" y="1"/>
                  </a:moveTo>
                  <a:lnTo>
                    <a:pt x="0" y="5573"/>
                  </a:lnTo>
                  <a:lnTo>
                    <a:pt x="1441" y="5573"/>
                  </a:lnTo>
                  <a:cubicBezTo>
                    <a:pt x="1596" y="5573"/>
                    <a:pt x="1727" y="5430"/>
                    <a:pt x="1727" y="5287"/>
                  </a:cubicBezTo>
                  <a:lnTo>
                    <a:pt x="1727" y="299"/>
                  </a:lnTo>
                  <a:cubicBezTo>
                    <a:pt x="1727" y="132"/>
                    <a:pt x="1584" y="1"/>
                    <a:pt x="144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FC48AF19-8FED-4E31-953B-5522DC3A289C}"/>
              </a:ext>
            </a:extLst>
          </p:cNvPr>
          <p:cNvSpPr txBox="1"/>
          <p:nvPr/>
        </p:nvSpPr>
        <p:spPr>
          <a:xfrm>
            <a:off x="1828858" y="2344328"/>
            <a:ext cx="5724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Activity 3 Learning Objective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4047B5-6E0D-4A3A-940E-DB328CD9D0D2}"/>
              </a:ext>
            </a:extLst>
          </p:cNvPr>
          <p:cNvSpPr txBox="1"/>
          <p:nvPr/>
        </p:nvSpPr>
        <p:spPr>
          <a:xfrm>
            <a:off x="3236181" y="2886346"/>
            <a:ext cx="7706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Trebuchet MS" panose="020B0603020202020204" pitchFamily="34" charset="0"/>
              </a:rPr>
              <a:t>To present practical battery charging safety advice to others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FE7EAA6-373F-5262-4E77-13E52DDEB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01959"/>
            <a:ext cx="12192000" cy="760854"/>
          </a:xfrm>
          <a:solidFill>
            <a:srgbClr val="2B2B2B"/>
          </a:solidFill>
        </p:spPr>
        <p:txBody>
          <a:bodyPr/>
          <a:lstStyle/>
          <a:p>
            <a:r>
              <a:rPr lang="en-US" dirty="0"/>
              <a:t>   slide 1</a:t>
            </a:r>
          </a:p>
        </p:txBody>
      </p:sp>
      <p:pic>
        <p:nvPicPr>
          <p:cNvPr id="2" name="Picture 1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2AB7FE8C-0BFA-9DF1-7F60-484626AD0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7673" y="5791677"/>
            <a:ext cx="2009712" cy="1427136"/>
          </a:xfrm>
          <a:prstGeom prst="rect">
            <a:avLst/>
          </a:prstGeom>
        </p:spPr>
      </p:pic>
      <p:pic>
        <p:nvPicPr>
          <p:cNvPr id="6" name="Picture 5" descr="A yellow and black logo&#10;&#10;Description automatically generated">
            <a:extLst>
              <a:ext uri="{FF2B5EF4-FFF2-40B4-BE49-F238E27FC236}">
                <a16:creationId xmlns:a16="http://schemas.microsoft.com/office/drawing/2014/main" id="{17D605E2-7CFC-73F3-A6B5-78F42F6B45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3392" y="6252702"/>
            <a:ext cx="984281" cy="45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41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E3A24AE-DF23-45CC-8C55-236DC8E00FCE}"/>
              </a:ext>
            </a:extLst>
          </p:cNvPr>
          <p:cNvGrpSpPr/>
          <p:nvPr/>
        </p:nvGrpSpPr>
        <p:grpSpPr>
          <a:xfrm>
            <a:off x="10273085" y="3716702"/>
            <a:ext cx="1630017" cy="1796995"/>
            <a:chOff x="1248355" y="1065475"/>
            <a:chExt cx="3697356" cy="4198289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C733D16E-6B7B-4D1C-B60A-02F7878D55FA}"/>
                </a:ext>
              </a:extLst>
            </p:cNvPr>
            <p:cNvSpPr/>
            <p:nvPr/>
          </p:nvSpPr>
          <p:spPr>
            <a:xfrm>
              <a:off x="1248355" y="1065475"/>
              <a:ext cx="3697356" cy="4198289"/>
            </a:xfrm>
            <a:prstGeom prst="roundRect">
              <a:avLst/>
            </a:prstGeom>
            <a:solidFill>
              <a:srgbClr val="D62176"/>
            </a:solidFill>
            <a:ln w="76200">
              <a:solidFill>
                <a:srgbClr val="F4AB4F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50C8678F-1E9F-48ED-B182-9320C06A74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73827" y="1284135"/>
              <a:ext cx="3246411" cy="3760967"/>
            </a:xfrm>
            <a:prstGeom prst="rect">
              <a:avLst/>
            </a:prstGeom>
          </p:spPr>
        </p:pic>
      </p:grp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681F806-D164-4C3B-8774-32BFC818BD23}"/>
              </a:ext>
            </a:extLst>
          </p:cNvPr>
          <p:cNvSpPr/>
          <p:nvPr/>
        </p:nvSpPr>
        <p:spPr>
          <a:xfrm>
            <a:off x="3093058" y="2476832"/>
            <a:ext cx="5605669" cy="1777116"/>
          </a:xfrm>
          <a:prstGeom prst="roundRect">
            <a:avLst/>
          </a:prstGeom>
          <a:ln w="38100">
            <a:solidFill>
              <a:srgbClr val="D6217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Let’s review everything we have learnt about safe lithium battery charging and the dangers of this technology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5C2B62-CEE9-B9FC-549A-21DB2CBA6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01959"/>
            <a:ext cx="12192000" cy="760854"/>
          </a:xfrm>
          <a:solidFill>
            <a:srgbClr val="2B2B2B"/>
          </a:solidFill>
        </p:spPr>
        <p:txBody>
          <a:bodyPr/>
          <a:lstStyle/>
          <a:p>
            <a:r>
              <a:rPr lang="en-US" dirty="0"/>
              <a:t>   slide 2</a:t>
            </a:r>
          </a:p>
        </p:txBody>
      </p:sp>
      <p:pic>
        <p:nvPicPr>
          <p:cNvPr id="2" name="Picture 1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3F81BEE2-DF8E-2EE5-97B5-A055491D66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7673" y="5791677"/>
            <a:ext cx="2009712" cy="1427136"/>
          </a:xfrm>
          <a:prstGeom prst="rect">
            <a:avLst/>
          </a:prstGeom>
        </p:spPr>
      </p:pic>
      <p:pic>
        <p:nvPicPr>
          <p:cNvPr id="8" name="Picture 7" descr="A yellow and black logo&#10;&#10;Description automatically generated">
            <a:extLst>
              <a:ext uri="{FF2B5EF4-FFF2-40B4-BE49-F238E27FC236}">
                <a16:creationId xmlns:a16="http://schemas.microsoft.com/office/drawing/2014/main" id="{2D693454-121A-AE66-7018-D27E725B59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3392" y="6252702"/>
            <a:ext cx="984281" cy="45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53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1C74AC1-6A06-4C76-914B-86E44DAFBA5C}"/>
              </a:ext>
            </a:extLst>
          </p:cNvPr>
          <p:cNvSpPr/>
          <p:nvPr/>
        </p:nvSpPr>
        <p:spPr>
          <a:xfrm>
            <a:off x="4591520" y="534020"/>
            <a:ext cx="5761078" cy="1797767"/>
          </a:xfrm>
          <a:prstGeom prst="roundRect">
            <a:avLst/>
          </a:prstGeom>
          <a:ln w="38100">
            <a:solidFill>
              <a:srgbClr val="D6217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Now it is time to spread the word!</a:t>
            </a:r>
          </a:p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We want our school community to know these important safety measures too.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35EE44A-028A-4324-AC5A-90F83143A5B5}"/>
              </a:ext>
            </a:extLst>
          </p:cNvPr>
          <p:cNvGrpSpPr/>
          <p:nvPr/>
        </p:nvGrpSpPr>
        <p:grpSpPr>
          <a:xfrm>
            <a:off x="151074" y="153642"/>
            <a:ext cx="1359673" cy="1550503"/>
            <a:chOff x="1248355" y="1065475"/>
            <a:chExt cx="3697356" cy="4198289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07069406-1398-47E0-88FC-8F2C2803CAE9}"/>
                </a:ext>
              </a:extLst>
            </p:cNvPr>
            <p:cNvSpPr/>
            <p:nvPr/>
          </p:nvSpPr>
          <p:spPr>
            <a:xfrm>
              <a:off x="1248355" y="1065475"/>
              <a:ext cx="3697356" cy="4198289"/>
            </a:xfrm>
            <a:prstGeom prst="roundRect">
              <a:avLst/>
            </a:prstGeom>
            <a:solidFill>
              <a:srgbClr val="D62176"/>
            </a:solidFill>
            <a:ln w="76200">
              <a:solidFill>
                <a:srgbClr val="F4AB4F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306A5C1E-5217-4373-8854-E73C4C935A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73827" y="1284135"/>
              <a:ext cx="3246411" cy="3760967"/>
            </a:xfrm>
            <a:prstGeom prst="rect">
              <a:avLst/>
            </a:prstGeom>
          </p:spPr>
        </p:pic>
      </p:grp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C90FCFF-2796-401F-B051-F5ED78C5ECAB}"/>
              </a:ext>
            </a:extLst>
          </p:cNvPr>
          <p:cNvSpPr/>
          <p:nvPr/>
        </p:nvSpPr>
        <p:spPr>
          <a:xfrm>
            <a:off x="1510747" y="534020"/>
            <a:ext cx="2504661" cy="789745"/>
          </a:xfrm>
          <a:prstGeom prst="roundRect">
            <a:avLst/>
          </a:prstGeom>
          <a:solidFill>
            <a:srgbClr val="F4AB4F"/>
          </a:solidFill>
          <a:ln w="38100">
            <a:solidFill>
              <a:srgbClr val="F4AB4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Challenge!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15D7BC-6A97-42C9-81A7-E2B1748AC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0205" y="2712165"/>
            <a:ext cx="4446023" cy="339910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335E72A4-344A-4DF0-A8BF-368214F803F9}"/>
              </a:ext>
            </a:extLst>
          </p:cNvPr>
          <p:cNvSpPr/>
          <p:nvPr/>
        </p:nvSpPr>
        <p:spPr>
          <a:xfrm>
            <a:off x="1304082" y="1799214"/>
            <a:ext cx="2425149" cy="2425149"/>
          </a:xfrm>
          <a:prstGeom prst="ellipse">
            <a:avLst/>
          </a:prstGeom>
          <a:solidFill>
            <a:srgbClr val="D62176"/>
          </a:solidFill>
          <a:ln w="38100">
            <a:solidFill>
              <a:srgbClr val="F4AB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 Rounded MT Bold" panose="020F0704030504030204" pitchFamily="34" charset="0"/>
              </a:rPr>
              <a:t>You are going to prepare a presentation to share with the rest of the school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92CB034-B9A6-44E6-9D7B-8D9DA5C6167A}"/>
              </a:ext>
            </a:extLst>
          </p:cNvPr>
          <p:cNvSpPr/>
          <p:nvPr/>
        </p:nvSpPr>
        <p:spPr>
          <a:xfrm>
            <a:off x="8557051" y="3341003"/>
            <a:ext cx="2425149" cy="2425149"/>
          </a:xfrm>
          <a:prstGeom prst="ellipse">
            <a:avLst/>
          </a:prstGeom>
          <a:solidFill>
            <a:srgbClr val="D62176"/>
          </a:solidFill>
          <a:ln w="38100">
            <a:solidFill>
              <a:srgbClr val="F4AB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 Rounded MT Bold" panose="020F0704030504030204" pitchFamily="34" charset="0"/>
              </a:rPr>
              <a:t>You must clearly share all the safety information you have learnt.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074B5EE-33D4-426C-8661-5673B8F0E0B6}"/>
              </a:ext>
            </a:extLst>
          </p:cNvPr>
          <p:cNvSpPr/>
          <p:nvPr/>
        </p:nvSpPr>
        <p:spPr>
          <a:xfrm>
            <a:off x="2571445" y="4224363"/>
            <a:ext cx="1466028" cy="658430"/>
          </a:xfrm>
          <a:custGeom>
            <a:avLst/>
            <a:gdLst>
              <a:gd name="connsiteX0" fmla="*/ 1466028 w 1466028"/>
              <a:gd name="connsiteY0" fmla="*/ 348316 h 658430"/>
              <a:gd name="connsiteX1" fmla="*/ 488017 w 1466028"/>
              <a:gd name="connsiteY1" fmla="*/ 650465 h 658430"/>
              <a:gd name="connsiteX2" fmla="*/ 50695 w 1466028"/>
              <a:gd name="connsiteY2" fmla="*/ 62069 h 658430"/>
              <a:gd name="connsiteX3" fmla="*/ 26842 w 1466028"/>
              <a:gd name="connsiteY3" fmla="*/ 46166 h 658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028" h="658430">
                <a:moveTo>
                  <a:pt x="1466028" y="348316"/>
                </a:moveTo>
                <a:cubicBezTo>
                  <a:pt x="1094967" y="523244"/>
                  <a:pt x="723906" y="698173"/>
                  <a:pt x="488017" y="650465"/>
                </a:cubicBezTo>
                <a:cubicBezTo>
                  <a:pt x="252128" y="602757"/>
                  <a:pt x="127557" y="162785"/>
                  <a:pt x="50695" y="62069"/>
                </a:cubicBezTo>
                <a:cubicBezTo>
                  <a:pt x="-26167" y="-38647"/>
                  <a:pt x="337" y="3759"/>
                  <a:pt x="26842" y="46166"/>
                </a:cubicBezTo>
              </a:path>
            </a:pathLst>
          </a:custGeom>
          <a:noFill/>
          <a:ln w="38100">
            <a:solidFill>
              <a:srgbClr val="F4AB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6A3BC02-E0E4-4524-B249-9E4DBCF4A752}"/>
              </a:ext>
            </a:extLst>
          </p:cNvPr>
          <p:cNvSpPr/>
          <p:nvPr/>
        </p:nvSpPr>
        <p:spPr>
          <a:xfrm>
            <a:off x="7753969" y="2589455"/>
            <a:ext cx="1606163" cy="771717"/>
          </a:xfrm>
          <a:custGeom>
            <a:avLst/>
            <a:gdLst>
              <a:gd name="connsiteX0" fmla="*/ 0 w 1606163"/>
              <a:gd name="connsiteY0" fmla="*/ 684253 h 771717"/>
              <a:gd name="connsiteX1" fmla="*/ 962108 w 1606163"/>
              <a:gd name="connsiteY1" fmla="*/ 441 h 771717"/>
              <a:gd name="connsiteX2" fmla="*/ 1606163 w 1606163"/>
              <a:gd name="connsiteY2" fmla="*/ 771717 h 771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6163" h="771717">
                <a:moveTo>
                  <a:pt x="0" y="684253"/>
                </a:moveTo>
                <a:cubicBezTo>
                  <a:pt x="347207" y="335058"/>
                  <a:pt x="694414" y="-14136"/>
                  <a:pt x="962108" y="441"/>
                </a:cubicBezTo>
                <a:cubicBezTo>
                  <a:pt x="1229802" y="15018"/>
                  <a:pt x="1417982" y="393367"/>
                  <a:pt x="1606163" y="771717"/>
                </a:cubicBezTo>
              </a:path>
            </a:pathLst>
          </a:custGeom>
          <a:noFill/>
          <a:ln w="38100">
            <a:solidFill>
              <a:srgbClr val="F4AB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39CA3C3-BDE6-44D9-5791-2797A9CF9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01959"/>
            <a:ext cx="12192000" cy="760854"/>
          </a:xfrm>
          <a:solidFill>
            <a:srgbClr val="2B2B2B"/>
          </a:solidFill>
        </p:spPr>
        <p:txBody>
          <a:bodyPr/>
          <a:lstStyle/>
          <a:p>
            <a:r>
              <a:rPr lang="en-US" dirty="0"/>
              <a:t>   slide 3</a:t>
            </a:r>
          </a:p>
        </p:txBody>
      </p:sp>
      <p:pic>
        <p:nvPicPr>
          <p:cNvPr id="2" name="Picture 1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E1A1C824-770A-E6F4-BFEE-1C4DEC5875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7673" y="5791677"/>
            <a:ext cx="2009712" cy="1427136"/>
          </a:xfrm>
          <a:prstGeom prst="rect">
            <a:avLst/>
          </a:prstGeom>
        </p:spPr>
      </p:pic>
      <p:pic>
        <p:nvPicPr>
          <p:cNvPr id="5" name="Picture 4" descr="A yellow and black logo&#10;&#10;Description automatically generated">
            <a:extLst>
              <a:ext uri="{FF2B5EF4-FFF2-40B4-BE49-F238E27FC236}">
                <a16:creationId xmlns:a16="http://schemas.microsoft.com/office/drawing/2014/main" id="{E3AB7C5D-9AC3-2DE8-0C96-F6F9098006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3392" y="6252702"/>
            <a:ext cx="984281" cy="45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020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35EE44A-028A-4324-AC5A-90F83143A5B5}"/>
              </a:ext>
            </a:extLst>
          </p:cNvPr>
          <p:cNvGrpSpPr/>
          <p:nvPr/>
        </p:nvGrpSpPr>
        <p:grpSpPr>
          <a:xfrm>
            <a:off x="151074" y="153642"/>
            <a:ext cx="1359673" cy="1550503"/>
            <a:chOff x="1248355" y="1065475"/>
            <a:chExt cx="3697356" cy="4198289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07069406-1398-47E0-88FC-8F2C2803CAE9}"/>
                </a:ext>
              </a:extLst>
            </p:cNvPr>
            <p:cNvSpPr/>
            <p:nvPr/>
          </p:nvSpPr>
          <p:spPr>
            <a:xfrm>
              <a:off x="1248355" y="1065475"/>
              <a:ext cx="3697356" cy="4198289"/>
            </a:xfrm>
            <a:prstGeom prst="roundRect">
              <a:avLst/>
            </a:prstGeom>
            <a:solidFill>
              <a:srgbClr val="D62176"/>
            </a:solidFill>
            <a:ln w="76200">
              <a:solidFill>
                <a:srgbClr val="F4AB4F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306A5C1E-5217-4373-8854-E73C4C935A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73827" y="1284135"/>
              <a:ext cx="3246411" cy="3760967"/>
            </a:xfrm>
            <a:prstGeom prst="rect">
              <a:avLst/>
            </a:prstGeom>
          </p:spPr>
        </p:pic>
      </p:grp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C90FCFF-2796-401F-B051-F5ED78C5ECAB}"/>
              </a:ext>
            </a:extLst>
          </p:cNvPr>
          <p:cNvSpPr/>
          <p:nvPr/>
        </p:nvSpPr>
        <p:spPr>
          <a:xfrm>
            <a:off x="1510747" y="534020"/>
            <a:ext cx="2504661" cy="789745"/>
          </a:xfrm>
          <a:prstGeom prst="roundRect">
            <a:avLst/>
          </a:prstGeom>
          <a:solidFill>
            <a:srgbClr val="F4AB4F"/>
          </a:solidFill>
          <a:ln w="38100">
            <a:solidFill>
              <a:srgbClr val="F4AB4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Challenge!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15D7BC-6A97-42C9-81A7-E2B1748AC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2010" y="1799214"/>
            <a:ext cx="4446023" cy="339910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335E72A4-344A-4DF0-A8BF-368214F803F9}"/>
              </a:ext>
            </a:extLst>
          </p:cNvPr>
          <p:cNvSpPr/>
          <p:nvPr/>
        </p:nvSpPr>
        <p:spPr>
          <a:xfrm>
            <a:off x="1304082" y="1799214"/>
            <a:ext cx="2297928" cy="1979807"/>
          </a:xfrm>
          <a:prstGeom prst="ellipse">
            <a:avLst/>
          </a:prstGeom>
          <a:solidFill>
            <a:srgbClr val="D62176"/>
          </a:solidFill>
          <a:ln w="38100">
            <a:solidFill>
              <a:srgbClr val="F4AB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 Rounded MT Bold" panose="020F0704030504030204" pitchFamily="34" charset="0"/>
              </a:rPr>
              <a:t>Know Your Audience: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sz="1100" dirty="0">
                <a:latin typeface="Arial Rounded MT Bold" panose="020F0704030504030204" pitchFamily="34" charset="0"/>
              </a:rPr>
              <a:t>Think about the range of ages. Make sure your communication is suitable for them.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EB2F1CD-1EAE-4DFC-8A79-825FA2490A3D}"/>
              </a:ext>
            </a:extLst>
          </p:cNvPr>
          <p:cNvSpPr/>
          <p:nvPr/>
        </p:nvSpPr>
        <p:spPr>
          <a:xfrm>
            <a:off x="4591520" y="534021"/>
            <a:ext cx="5761078" cy="698432"/>
          </a:xfrm>
          <a:prstGeom prst="roundRect">
            <a:avLst/>
          </a:prstGeom>
          <a:ln w="38100">
            <a:solidFill>
              <a:srgbClr val="D6217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Preparing your presentation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F0C1E7-FBF4-4D4C-9034-91288B9AD635}"/>
              </a:ext>
            </a:extLst>
          </p:cNvPr>
          <p:cNvSpPr/>
          <p:nvPr/>
        </p:nvSpPr>
        <p:spPr>
          <a:xfrm>
            <a:off x="1510747" y="3950586"/>
            <a:ext cx="2174040" cy="1979807"/>
          </a:xfrm>
          <a:prstGeom prst="ellipse">
            <a:avLst/>
          </a:prstGeom>
          <a:solidFill>
            <a:srgbClr val="D62176"/>
          </a:solidFill>
          <a:ln w="38100">
            <a:solidFill>
              <a:srgbClr val="F4AB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 Rounded MT Bold" panose="020F0704030504030204" pitchFamily="34" charset="0"/>
              </a:rPr>
              <a:t>Understand the topic well: </a:t>
            </a:r>
          </a:p>
          <a:p>
            <a:pPr algn="ctr"/>
            <a:r>
              <a:rPr lang="en-GB" sz="1100" dirty="0">
                <a:latin typeface="Arial Rounded MT Bold" panose="020F0704030504030204" pitchFamily="34" charset="0"/>
              </a:rPr>
              <a:t>Review information we have gathered and research more if you need to.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5076611-81B6-4F5B-B5E1-40F1A50332EF}"/>
              </a:ext>
            </a:extLst>
          </p:cNvPr>
          <p:cNvSpPr/>
          <p:nvPr/>
        </p:nvSpPr>
        <p:spPr>
          <a:xfrm>
            <a:off x="8635185" y="1799213"/>
            <a:ext cx="2345567" cy="1979807"/>
          </a:xfrm>
          <a:prstGeom prst="ellipse">
            <a:avLst/>
          </a:prstGeom>
          <a:solidFill>
            <a:srgbClr val="D62176"/>
          </a:solidFill>
          <a:ln w="38100">
            <a:solidFill>
              <a:srgbClr val="F4AB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 Rounded MT Bold" panose="020F0704030504030204" pitchFamily="34" charset="0"/>
              </a:rPr>
              <a:t>Organise Your Content: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</a:p>
          <a:p>
            <a:pPr algn="ctr"/>
            <a:r>
              <a:rPr lang="en-GB" sz="1100" dirty="0">
                <a:latin typeface="Arial Rounded MT Bold" panose="020F0704030504030204" pitchFamily="34" charset="0"/>
              </a:rPr>
              <a:t>Break your presentation into three parts: an introduction, main points, conclusion.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C1F34B9-DCED-4427-BAA7-7632D9D5F305}"/>
              </a:ext>
            </a:extLst>
          </p:cNvPr>
          <p:cNvSpPr/>
          <p:nvPr/>
        </p:nvSpPr>
        <p:spPr>
          <a:xfrm>
            <a:off x="8348187" y="3950586"/>
            <a:ext cx="2345567" cy="1979807"/>
          </a:xfrm>
          <a:prstGeom prst="ellipse">
            <a:avLst/>
          </a:prstGeom>
          <a:solidFill>
            <a:srgbClr val="D62176"/>
          </a:solidFill>
          <a:ln w="38100">
            <a:solidFill>
              <a:srgbClr val="F4AB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 Rounded MT Bold" panose="020F0704030504030204" pitchFamily="34" charset="0"/>
              </a:rPr>
              <a:t>Create Visual Aids: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sz="1100" dirty="0">
                <a:latin typeface="Arial Rounded MT Bold" panose="020F0704030504030204" pitchFamily="34" charset="0"/>
              </a:rPr>
              <a:t>Use posters, slides, or props to help explain your points.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749CFAA-85CC-A135-4F0B-6B943822D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01959"/>
            <a:ext cx="12192000" cy="760854"/>
          </a:xfrm>
          <a:solidFill>
            <a:srgbClr val="2B2B2B"/>
          </a:solidFill>
        </p:spPr>
        <p:txBody>
          <a:bodyPr/>
          <a:lstStyle/>
          <a:p>
            <a:r>
              <a:rPr lang="en-US" dirty="0"/>
              <a:t>   slide 4</a:t>
            </a:r>
          </a:p>
        </p:txBody>
      </p:sp>
      <p:pic>
        <p:nvPicPr>
          <p:cNvPr id="2" name="Picture 1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2036345B-A20C-B615-A7F8-806A38A5CF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7673" y="5791677"/>
            <a:ext cx="2009712" cy="1427136"/>
          </a:xfrm>
          <a:prstGeom prst="rect">
            <a:avLst/>
          </a:prstGeom>
        </p:spPr>
      </p:pic>
      <p:pic>
        <p:nvPicPr>
          <p:cNvPr id="5" name="Picture 4" descr="A yellow and black logo&#10;&#10;Description automatically generated">
            <a:extLst>
              <a:ext uri="{FF2B5EF4-FFF2-40B4-BE49-F238E27FC236}">
                <a16:creationId xmlns:a16="http://schemas.microsoft.com/office/drawing/2014/main" id="{359A34FB-A306-A93A-4C54-8BC4B880BC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3392" y="6252702"/>
            <a:ext cx="984281" cy="45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077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35EE44A-028A-4324-AC5A-90F83143A5B5}"/>
              </a:ext>
            </a:extLst>
          </p:cNvPr>
          <p:cNvGrpSpPr/>
          <p:nvPr/>
        </p:nvGrpSpPr>
        <p:grpSpPr>
          <a:xfrm>
            <a:off x="151074" y="153642"/>
            <a:ext cx="1359673" cy="1550503"/>
            <a:chOff x="1248355" y="1065475"/>
            <a:chExt cx="3697356" cy="4198289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07069406-1398-47E0-88FC-8F2C2803CAE9}"/>
                </a:ext>
              </a:extLst>
            </p:cNvPr>
            <p:cNvSpPr/>
            <p:nvPr/>
          </p:nvSpPr>
          <p:spPr>
            <a:xfrm>
              <a:off x="1248355" y="1065475"/>
              <a:ext cx="3697356" cy="4198289"/>
            </a:xfrm>
            <a:prstGeom prst="roundRect">
              <a:avLst/>
            </a:prstGeom>
            <a:solidFill>
              <a:srgbClr val="D62176"/>
            </a:solidFill>
            <a:ln w="76200">
              <a:solidFill>
                <a:srgbClr val="F4AB4F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306A5C1E-5217-4373-8854-E73C4C935A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73827" y="1284135"/>
              <a:ext cx="3246411" cy="3760967"/>
            </a:xfrm>
            <a:prstGeom prst="rect">
              <a:avLst/>
            </a:prstGeom>
          </p:spPr>
        </p:pic>
      </p:grp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C90FCFF-2796-401F-B051-F5ED78C5ECAB}"/>
              </a:ext>
            </a:extLst>
          </p:cNvPr>
          <p:cNvSpPr/>
          <p:nvPr/>
        </p:nvSpPr>
        <p:spPr>
          <a:xfrm>
            <a:off x="1510747" y="534020"/>
            <a:ext cx="2504661" cy="789745"/>
          </a:xfrm>
          <a:prstGeom prst="roundRect">
            <a:avLst/>
          </a:prstGeom>
          <a:solidFill>
            <a:srgbClr val="F4AB4F"/>
          </a:solidFill>
          <a:ln w="38100">
            <a:solidFill>
              <a:srgbClr val="F4AB4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Challenge!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15D7BC-6A97-42C9-81A7-E2B1748AC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2010" y="1799214"/>
            <a:ext cx="4446023" cy="339910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335E72A4-344A-4DF0-A8BF-368214F803F9}"/>
              </a:ext>
            </a:extLst>
          </p:cNvPr>
          <p:cNvSpPr/>
          <p:nvPr/>
        </p:nvSpPr>
        <p:spPr>
          <a:xfrm>
            <a:off x="1201446" y="1782934"/>
            <a:ext cx="2297928" cy="1979807"/>
          </a:xfrm>
          <a:prstGeom prst="ellipse">
            <a:avLst/>
          </a:prstGeom>
          <a:solidFill>
            <a:srgbClr val="F4AB4F"/>
          </a:solidFill>
          <a:ln w="38100">
            <a:solidFill>
              <a:srgbClr val="D621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 Rounded MT Bold" panose="020F0704030504030204" pitchFamily="34" charset="0"/>
              </a:rPr>
              <a:t>Work on Your Voice: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sz="1100" dirty="0">
                <a:latin typeface="Arial Rounded MT Bold" panose="020F0704030504030204" pitchFamily="34" charset="0"/>
              </a:rPr>
              <a:t>Speak clearly and loudly enough for everyone to hear.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EB2F1CD-1EAE-4DFC-8A79-825FA2490A3D}"/>
              </a:ext>
            </a:extLst>
          </p:cNvPr>
          <p:cNvSpPr/>
          <p:nvPr/>
        </p:nvSpPr>
        <p:spPr>
          <a:xfrm>
            <a:off x="4591520" y="534021"/>
            <a:ext cx="5761078" cy="698432"/>
          </a:xfrm>
          <a:prstGeom prst="roundRect">
            <a:avLst/>
          </a:prstGeom>
          <a:solidFill>
            <a:srgbClr val="D62176"/>
          </a:solidFill>
          <a:ln w="38100">
            <a:solidFill>
              <a:srgbClr val="F4AB4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Rehearsing your presentation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BF45A1E-1B39-47A4-953B-732572BB3D52}"/>
              </a:ext>
            </a:extLst>
          </p:cNvPr>
          <p:cNvSpPr/>
          <p:nvPr/>
        </p:nvSpPr>
        <p:spPr>
          <a:xfrm>
            <a:off x="1614113" y="4036369"/>
            <a:ext cx="2297928" cy="1979807"/>
          </a:xfrm>
          <a:prstGeom prst="ellipse">
            <a:avLst/>
          </a:prstGeom>
          <a:solidFill>
            <a:srgbClr val="F4AB4F"/>
          </a:solidFill>
          <a:ln w="38100">
            <a:solidFill>
              <a:srgbClr val="D621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 Rounded MT Bold" panose="020F0704030504030204" pitchFamily="34" charset="0"/>
              </a:rPr>
              <a:t>Practice Body Language: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sz="1100" dirty="0">
                <a:latin typeface="Arial Rounded MT Bold" panose="020F0704030504030204" pitchFamily="34" charset="0"/>
              </a:rPr>
              <a:t>Stand up straight, make eye contact and use gestures to emphasise points.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2322A57-D09F-48C7-8C98-0E3D3015BEFF}"/>
              </a:ext>
            </a:extLst>
          </p:cNvPr>
          <p:cNvSpPr/>
          <p:nvPr/>
        </p:nvSpPr>
        <p:spPr>
          <a:xfrm>
            <a:off x="8048033" y="1575584"/>
            <a:ext cx="2297928" cy="1979807"/>
          </a:xfrm>
          <a:prstGeom prst="ellipse">
            <a:avLst/>
          </a:prstGeom>
          <a:solidFill>
            <a:srgbClr val="F4AB4F"/>
          </a:solidFill>
          <a:ln w="38100">
            <a:solidFill>
              <a:srgbClr val="D621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 Rounded MT Bold" panose="020F0704030504030204" pitchFamily="34" charset="0"/>
              </a:rPr>
              <a:t>Practice with Visual Aids: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</a:p>
          <a:p>
            <a:pPr algn="ctr"/>
            <a:r>
              <a:rPr lang="en-GB" sz="1100" dirty="0">
                <a:latin typeface="Arial Rounded MT Bold" panose="020F0704030504030204" pitchFamily="34" charset="0"/>
              </a:rPr>
              <a:t>Practice with props or slides so you know when to show them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B026A4A-F15B-4F2F-876D-32B678598071}"/>
              </a:ext>
            </a:extLst>
          </p:cNvPr>
          <p:cNvSpPr/>
          <p:nvPr/>
        </p:nvSpPr>
        <p:spPr>
          <a:xfrm>
            <a:off x="8586341" y="3950586"/>
            <a:ext cx="2297928" cy="1979807"/>
          </a:xfrm>
          <a:prstGeom prst="ellipse">
            <a:avLst/>
          </a:prstGeom>
          <a:solidFill>
            <a:srgbClr val="F4AB4F"/>
          </a:solidFill>
          <a:ln w="38100">
            <a:solidFill>
              <a:srgbClr val="D621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 Rounded MT Bold" panose="020F0704030504030204" pitchFamily="34" charset="0"/>
              </a:rPr>
              <a:t>Time Yourself: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</a:p>
          <a:p>
            <a:pPr algn="ctr"/>
            <a:r>
              <a:rPr lang="en-GB" sz="1100" dirty="0">
                <a:latin typeface="Arial Rounded MT Bold" panose="020F0704030504030204" pitchFamily="34" charset="0"/>
              </a:rPr>
              <a:t>Make sure your presentation is not too long or too short.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87A3939-FC2A-472C-F2B7-1D0CB21E5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01959"/>
            <a:ext cx="12192000" cy="760854"/>
          </a:xfrm>
          <a:solidFill>
            <a:srgbClr val="2B2B2B"/>
          </a:solidFill>
        </p:spPr>
        <p:txBody>
          <a:bodyPr/>
          <a:lstStyle/>
          <a:p>
            <a:r>
              <a:rPr lang="en-US" dirty="0"/>
              <a:t>   slide 5</a:t>
            </a:r>
          </a:p>
        </p:txBody>
      </p:sp>
      <p:pic>
        <p:nvPicPr>
          <p:cNvPr id="2" name="Picture 1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31A24E8A-D5A9-BED5-ABC0-125A0C0A08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7673" y="5791677"/>
            <a:ext cx="2009712" cy="1427136"/>
          </a:xfrm>
          <a:prstGeom prst="rect">
            <a:avLst/>
          </a:prstGeom>
        </p:spPr>
      </p:pic>
      <p:pic>
        <p:nvPicPr>
          <p:cNvPr id="5" name="Picture 4" descr="A yellow and black logo&#10;&#10;Description automatically generated">
            <a:extLst>
              <a:ext uri="{FF2B5EF4-FFF2-40B4-BE49-F238E27FC236}">
                <a16:creationId xmlns:a16="http://schemas.microsoft.com/office/drawing/2014/main" id="{E66950B3-7CB2-37BD-AF8A-A61F09408B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3392" y="6252702"/>
            <a:ext cx="984281" cy="45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726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35EE44A-028A-4324-AC5A-90F83143A5B5}"/>
              </a:ext>
            </a:extLst>
          </p:cNvPr>
          <p:cNvGrpSpPr/>
          <p:nvPr/>
        </p:nvGrpSpPr>
        <p:grpSpPr>
          <a:xfrm>
            <a:off x="151074" y="153642"/>
            <a:ext cx="1359673" cy="1550503"/>
            <a:chOff x="1248355" y="1065475"/>
            <a:chExt cx="3697356" cy="4198289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07069406-1398-47E0-88FC-8F2C2803CAE9}"/>
                </a:ext>
              </a:extLst>
            </p:cNvPr>
            <p:cNvSpPr/>
            <p:nvPr/>
          </p:nvSpPr>
          <p:spPr>
            <a:xfrm>
              <a:off x="1248355" y="1065475"/>
              <a:ext cx="3697356" cy="4198289"/>
            </a:xfrm>
            <a:prstGeom prst="roundRect">
              <a:avLst/>
            </a:prstGeom>
            <a:solidFill>
              <a:srgbClr val="D62176"/>
            </a:solidFill>
            <a:ln w="76200">
              <a:solidFill>
                <a:srgbClr val="F4AB4F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306A5C1E-5217-4373-8854-E73C4C935A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73827" y="1284135"/>
              <a:ext cx="3246411" cy="3760967"/>
            </a:xfrm>
            <a:prstGeom prst="rect">
              <a:avLst/>
            </a:prstGeom>
          </p:spPr>
        </p:pic>
      </p:grp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C90FCFF-2796-401F-B051-F5ED78C5ECAB}"/>
              </a:ext>
            </a:extLst>
          </p:cNvPr>
          <p:cNvSpPr/>
          <p:nvPr/>
        </p:nvSpPr>
        <p:spPr>
          <a:xfrm>
            <a:off x="1510747" y="534020"/>
            <a:ext cx="2504661" cy="789745"/>
          </a:xfrm>
          <a:prstGeom prst="roundRect">
            <a:avLst/>
          </a:prstGeom>
          <a:solidFill>
            <a:srgbClr val="F4AB4F"/>
          </a:solidFill>
          <a:ln w="38100">
            <a:solidFill>
              <a:srgbClr val="F4AB4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Challenge!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15D7BC-6A97-42C9-81A7-E2B1748AC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2010" y="1799214"/>
            <a:ext cx="4446023" cy="339910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335E72A4-344A-4DF0-A8BF-368214F803F9}"/>
              </a:ext>
            </a:extLst>
          </p:cNvPr>
          <p:cNvSpPr/>
          <p:nvPr/>
        </p:nvSpPr>
        <p:spPr>
          <a:xfrm>
            <a:off x="1304082" y="1799214"/>
            <a:ext cx="2297928" cy="1979807"/>
          </a:xfrm>
          <a:prstGeom prst="ellipse">
            <a:avLst/>
          </a:prstGeom>
          <a:solidFill>
            <a:srgbClr val="D62176"/>
          </a:solidFill>
          <a:ln w="38100">
            <a:solidFill>
              <a:srgbClr val="F4AB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 Rounded MT Bold" panose="020F0704030504030204" pitchFamily="34" charset="0"/>
              </a:rPr>
              <a:t>Speak clearly and at a good pace: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</a:p>
          <a:p>
            <a:pPr algn="ctr"/>
            <a:r>
              <a:rPr lang="en-GB" sz="1100" dirty="0">
                <a:latin typeface="Arial Rounded MT Bold" panose="020F0704030504030204" pitchFamily="34" charset="0"/>
              </a:rPr>
              <a:t>Don’t rush. Speak slowly enough that everyone can understand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EB2F1CD-1EAE-4DFC-8A79-825FA2490A3D}"/>
              </a:ext>
            </a:extLst>
          </p:cNvPr>
          <p:cNvSpPr/>
          <p:nvPr/>
        </p:nvSpPr>
        <p:spPr>
          <a:xfrm>
            <a:off x="4591520" y="534021"/>
            <a:ext cx="5761078" cy="698432"/>
          </a:xfrm>
          <a:prstGeom prst="roundRect">
            <a:avLst/>
          </a:prstGeom>
          <a:ln w="38100">
            <a:solidFill>
              <a:srgbClr val="D6217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Presenting to your peers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485675F-9C96-4345-9D7F-ECB0477AC765}"/>
              </a:ext>
            </a:extLst>
          </p:cNvPr>
          <p:cNvSpPr/>
          <p:nvPr/>
        </p:nvSpPr>
        <p:spPr>
          <a:xfrm>
            <a:off x="1717480" y="4079756"/>
            <a:ext cx="2297928" cy="1979807"/>
          </a:xfrm>
          <a:prstGeom prst="ellipse">
            <a:avLst/>
          </a:prstGeom>
          <a:solidFill>
            <a:srgbClr val="D62176"/>
          </a:solidFill>
          <a:ln w="38100">
            <a:solidFill>
              <a:srgbClr val="F4AB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 Rounded MT Bold" panose="020F0704030504030204" pitchFamily="34" charset="0"/>
              </a:rPr>
              <a:t>Handle Mistakes Gracefully: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</a:p>
          <a:p>
            <a:pPr algn="ctr"/>
            <a:r>
              <a:rPr lang="en-GB" sz="1100" dirty="0">
                <a:latin typeface="Arial Rounded MT Bold" panose="020F0704030504030204" pitchFamily="34" charset="0"/>
              </a:rPr>
              <a:t>If you make a mistake, don’t worry! Take a deep breath and continue.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498B82A-16E4-4809-AC0C-665B926B90CB}"/>
              </a:ext>
            </a:extLst>
          </p:cNvPr>
          <p:cNvSpPr/>
          <p:nvPr/>
        </p:nvSpPr>
        <p:spPr>
          <a:xfrm>
            <a:off x="9103013" y="1467770"/>
            <a:ext cx="2297928" cy="1979807"/>
          </a:xfrm>
          <a:prstGeom prst="ellipse">
            <a:avLst/>
          </a:prstGeom>
          <a:solidFill>
            <a:srgbClr val="D62176"/>
          </a:solidFill>
          <a:ln w="38100">
            <a:solidFill>
              <a:srgbClr val="F4AB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 Rounded MT Bold" panose="020F0704030504030204" pitchFamily="34" charset="0"/>
              </a:rPr>
              <a:t>Engage Your Audience: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</a:p>
          <a:p>
            <a:pPr algn="ctr"/>
            <a:r>
              <a:rPr lang="en-GB" sz="1100" dirty="0">
                <a:latin typeface="Arial Rounded MT Bold" panose="020F0704030504030204" pitchFamily="34" charset="0"/>
              </a:rPr>
              <a:t>Give them an opportunity to ask questions or ask them what they might do with the advice?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B247D2A-E5F3-4070-9FEC-BAC09D118985}"/>
              </a:ext>
            </a:extLst>
          </p:cNvPr>
          <p:cNvSpPr/>
          <p:nvPr/>
        </p:nvSpPr>
        <p:spPr>
          <a:xfrm>
            <a:off x="8495496" y="3899400"/>
            <a:ext cx="2297928" cy="1979807"/>
          </a:xfrm>
          <a:prstGeom prst="ellipse">
            <a:avLst/>
          </a:prstGeom>
          <a:solidFill>
            <a:srgbClr val="D62176"/>
          </a:solidFill>
          <a:ln w="38100">
            <a:solidFill>
              <a:srgbClr val="F4AB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 Rounded MT Bold" panose="020F0704030504030204" pitchFamily="34" charset="0"/>
              </a:rPr>
              <a:t>You are the experts:</a:t>
            </a:r>
            <a:endParaRPr lang="en-GB" dirty="0">
              <a:latin typeface="Arial Rounded MT Bold" panose="020F0704030504030204" pitchFamily="34" charset="0"/>
            </a:endParaRPr>
          </a:p>
          <a:p>
            <a:pPr algn="ctr"/>
            <a:r>
              <a:rPr lang="en-GB" sz="1100" dirty="0">
                <a:latin typeface="Arial Rounded MT Bold" panose="020F0704030504030204" pitchFamily="34" charset="0"/>
              </a:rPr>
              <a:t>Everyone is here to hear from you. Be confident. You know the information, so share it confidently.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35537D2-BB0A-31F1-47D4-B667F0434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01959"/>
            <a:ext cx="12192000" cy="760854"/>
          </a:xfrm>
          <a:solidFill>
            <a:srgbClr val="2B2B2B"/>
          </a:solidFill>
        </p:spPr>
        <p:txBody>
          <a:bodyPr/>
          <a:lstStyle/>
          <a:p>
            <a:r>
              <a:rPr lang="en-US" dirty="0"/>
              <a:t>   slide 6</a:t>
            </a:r>
          </a:p>
        </p:txBody>
      </p:sp>
      <p:pic>
        <p:nvPicPr>
          <p:cNvPr id="2" name="Picture 1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F1AF7A0A-35A1-D3E1-215D-C851284646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7673" y="5791677"/>
            <a:ext cx="2009712" cy="1427136"/>
          </a:xfrm>
          <a:prstGeom prst="rect">
            <a:avLst/>
          </a:prstGeom>
        </p:spPr>
      </p:pic>
      <p:pic>
        <p:nvPicPr>
          <p:cNvPr id="5" name="Picture 4" descr="A yellow and black logo&#10;&#10;Description automatically generated">
            <a:extLst>
              <a:ext uri="{FF2B5EF4-FFF2-40B4-BE49-F238E27FC236}">
                <a16:creationId xmlns:a16="http://schemas.microsoft.com/office/drawing/2014/main" id="{FA2625BB-E8D2-C529-E41A-97E040D1F9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3392" y="6252702"/>
            <a:ext cx="984281" cy="45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986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E3A24AE-DF23-45CC-8C55-236DC8E00FCE}"/>
              </a:ext>
            </a:extLst>
          </p:cNvPr>
          <p:cNvGrpSpPr/>
          <p:nvPr/>
        </p:nvGrpSpPr>
        <p:grpSpPr>
          <a:xfrm>
            <a:off x="10179779" y="3705308"/>
            <a:ext cx="1630017" cy="1796995"/>
            <a:chOff x="1248355" y="1065475"/>
            <a:chExt cx="3697356" cy="4198289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C733D16E-6B7B-4D1C-B60A-02F7878D55FA}"/>
                </a:ext>
              </a:extLst>
            </p:cNvPr>
            <p:cNvSpPr/>
            <p:nvPr/>
          </p:nvSpPr>
          <p:spPr>
            <a:xfrm>
              <a:off x="1248355" y="1065475"/>
              <a:ext cx="3697356" cy="4198289"/>
            </a:xfrm>
            <a:prstGeom prst="roundRect">
              <a:avLst/>
            </a:prstGeom>
            <a:solidFill>
              <a:srgbClr val="D62176"/>
            </a:solidFill>
            <a:ln w="76200">
              <a:solidFill>
                <a:srgbClr val="F4AB4F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50C8678F-1E9F-48ED-B182-9320C06A74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73827" y="1284135"/>
              <a:ext cx="3246411" cy="3760967"/>
            </a:xfrm>
            <a:prstGeom prst="rect">
              <a:avLst/>
            </a:prstGeom>
          </p:spPr>
        </p:pic>
      </p:grp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681F806-D164-4C3B-8774-32BFC818BD23}"/>
              </a:ext>
            </a:extLst>
          </p:cNvPr>
          <p:cNvSpPr/>
          <p:nvPr/>
        </p:nvSpPr>
        <p:spPr>
          <a:xfrm>
            <a:off x="3101009" y="2361536"/>
            <a:ext cx="5605669" cy="2134927"/>
          </a:xfrm>
          <a:prstGeom prst="roundRect">
            <a:avLst/>
          </a:prstGeom>
          <a:ln w="38100">
            <a:solidFill>
              <a:srgbClr val="D6217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Evaluating our presentations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E101B4A-A227-4919-BE50-40196FA0BD33}"/>
              </a:ext>
            </a:extLst>
          </p:cNvPr>
          <p:cNvSpPr/>
          <p:nvPr/>
        </p:nvSpPr>
        <p:spPr>
          <a:xfrm>
            <a:off x="1304016" y="862717"/>
            <a:ext cx="2965836" cy="1777116"/>
          </a:xfrm>
          <a:prstGeom prst="roundRect">
            <a:avLst/>
          </a:prstGeom>
          <a:ln w="38100">
            <a:solidFill>
              <a:srgbClr val="D6217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Arial Rounded MT Bold" panose="020F0704030504030204" pitchFamily="34" charset="0"/>
              </a:rPr>
              <a:t>What feedback did we get from the rest of the school after our presentations?</a:t>
            </a:r>
            <a:endParaRPr lang="en-GB" sz="2000" dirty="0">
              <a:latin typeface="Arial Rounded MT Bold" panose="020F070403050403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BF78D37-7AB3-4BF8-8F70-0CAB3228EBA6}"/>
              </a:ext>
            </a:extLst>
          </p:cNvPr>
          <p:cNvSpPr/>
          <p:nvPr/>
        </p:nvSpPr>
        <p:spPr>
          <a:xfrm>
            <a:off x="7406651" y="862717"/>
            <a:ext cx="2965836" cy="1777116"/>
          </a:xfrm>
          <a:prstGeom prst="roundRect">
            <a:avLst/>
          </a:prstGeom>
          <a:ln w="38100">
            <a:solidFill>
              <a:srgbClr val="D6217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 Rounded MT Bold" panose="020F0704030504030204" pitchFamily="34" charset="0"/>
              </a:rPr>
              <a:t>How did you feel during your presentation. Were there parts that were challenging? What went well?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E02CF67-27B3-478C-AB02-9A713FF648D4}"/>
              </a:ext>
            </a:extLst>
          </p:cNvPr>
          <p:cNvSpPr/>
          <p:nvPr/>
        </p:nvSpPr>
        <p:spPr>
          <a:xfrm>
            <a:off x="4420926" y="4222711"/>
            <a:ext cx="2965836" cy="1777116"/>
          </a:xfrm>
          <a:prstGeom prst="roundRect">
            <a:avLst/>
          </a:prstGeom>
          <a:ln w="38100">
            <a:solidFill>
              <a:srgbClr val="D6217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Arial Rounded MT Bold" panose="020F0704030504030204" pitchFamily="34" charset="0"/>
              </a:rPr>
              <a:t>What would we improve if we did this again?</a:t>
            </a:r>
            <a:endParaRPr lang="en-GB" sz="2000" dirty="0">
              <a:latin typeface="Arial Rounded MT Bold" panose="020F0704030504030204" pitchFamily="34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34A6A11-37AF-CA46-4518-C633F02FB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101959"/>
            <a:ext cx="12192000" cy="760854"/>
          </a:xfrm>
          <a:solidFill>
            <a:srgbClr val="2B2B2B"/>
          </a:solidFill>
        </p:spPr>
        <p:txBody>
          <a:bodyPr/>
          <a:lstStyle/>
          <a:p>
            <a:r>
              <a:rPr lang="en-US" dirty="0"/>
              <a:t>   slide 7</a:t>
            </a:r>
          </a:p>
        </p:txBody>
      </p:sp>
      <p:pic>
        <p:nvPicPr>
          <p:cNvPr id="2" name="Picture 1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276F936B-612C-C88E-8EDF-0E484345B0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7673" y="5791677"/>
            <a:ext cx="2009712" cy="1427136"/>
          </a:xfrm>
          <a:prstGeom prst="rect">
            <a:avLst/>
          </a:prstGeom>
        </p:spPr>
      </p:pic>
      <p:pic>
        <p:nvPicPr>
          <p:cNvPr id="11" name="Picture 10" descr="A yellow and black logo&#10;&#10;Description automatically generated">
            <a:extLst>
              <a:ext uri="{FF2B5EF4-FFF2-40B4-BE49-F238E27FC236}">
                <a16:creationId xmlns:a16="http://schemas.microsoft.com/office/drawing/2014/main" id="{C1A99B8A-A85D-9D11-936D-9CF601EB74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3392" y="6252702"/>
            <a:ext cx="984281" cy="45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318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2B2B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LOGO_ASSETS">
            <a:extLst>
              <a:ext uri="{FF2B5EF4-FFF2-40B4-BE49-F238E27FC236}">
                <a16:creationId xmlns:a16="http://schemas.microsoft.com/office/drawing/2014/main" id="{80EA1B16-8CF9-471A-04BA-F3AB97EC866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00284" y="3276600"/>
            <a:ext cx="2748116" cy="2748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4" name="Picture 6" descr="LOGO_ASSETS">
            <a:extLst>
              <a:ext uri="{FF2B5EF4-FFF2-40B4-BE49-F238E27FC236}">
                <a16:creationId xmlns:a16="http://schemas.microsoft.com/office/drawing/2014/main" id="{CB505CF4-6DDC-2EAF-B83C-A19DF62A8F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9331" y="0"/>
            <a:ext cx="609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A yellow and black logo&#10;&#10;Description automatically generated">
            <a:extLst>
              <a:ext uri="{FF2B5EF4-FFF2-40B4-BE49-F238E27FC236}">
                <a16:creationId xmlns:a16="http://schemas.microsoft.com/office/drawing/2014/main" id="{C41F5BA4-F6FC-6F37-3856-98700956A8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7246" y="2492108"/>
            <a:ext cx="3362107" cy="15689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FFF73A4-8179-56D9-1363-27E7952B54F1}"/>
              </a:ext>
            </a:extLst>
          </p:cNvPr>
          <p:cNvSpPr txBox="1"/>
          <p:nvPr/>
        </p:nvSpPr>
        <p:spPr>
          <a:xfrm>
            <a:off x="2319688" y="5393133"/>
            <a:ext cx="7565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GB" sz="1400" b="0" dirty="0">
                <a:solidFill>
                  <a:srgbClr val="CBCBC5"/>
                </a:solidFill>
                <a:effectLst/>
                <a:latin typeface="Arial" panose="020B0604020202020204" pitchFamily="34" charset="0"/>
              </a:rPr>
              <a:t>This activity was produced by </a:t>
            </a:r>
            <a:r>
              <a:rPr lang="en-GB" sz="1400" b="0" dirty="0" err="1">
                <a:solidFill>
                  <a:srgbClr val="CBCBC5"/>
                </a:solidFill>
                <a:effectLst/>
                <a:latin typeface="Arial" panose="020B0604020202020204" pitchFamily="34" charset="0"/>
              </a:rPr>
              <a:t>Schoolzone</a:t>
            </a:r>
            <a:r>
              <a:rPr lang="en-GB" sz="1400" b="0" dirty="0">
                <a:solidFill>
                  <a:srgbClr val="CBCBC5"/>
                </a:solidFill>
                <a:effectLst/>
                <a:latin typeface="Arial" panose="020B0604020202020204" pitchFamily="34" charset="0"/>
              </a:rPr>
              <a:t> on behalf of Electrical Safety First, the UK's leading charity working to keep families safe when using electricity at home. </a:t>
            </a:r>
          </a:p>
          <a:p>
            <a:pPr algn="l" fontAlgn="base"/>
            <a:r>
              <a:rPr lang="en-GB" sz="1400" b="0" dirty="0">
                <a:solidFill>
                  <a:srgbClr val="CBCBC5"/>
                </a:solidFill>
                <a:effectLst/>
                <a:latin typeface="Arial" panose="020B0604020202020204" pitchFamily="34" charset="0"/>
              </a:rPr>
              <a:t>Visit our </a:t>
            </a:r>
            <a:r>
              <a:rPr lang="en-GB" sz="1400" i="1" u="sng" dirty="0">
                <a:solidFill>
                  <a:srgbClr val="B8FA56"/>
                </a:solidFill>
                <a:latin typeface="Arial" panose="020B0604020202020204" pitchFamily="34" charset="0"/>
              </a:rPr>
              <a:t>Switched On Kids website</a:t>
            </a:r>
            <a:r>
              <a:rPr lang="en-GB" sz="1400" i="1" dirty="0">
                <a:solidFill>
                  <a:srgbClr val="00F85A"/>
                </a:solidFill>
                <a:latin typeface="Arial" panose="020B0604020202020204" pitchFamily="34" charset="0"/>
              </a:rPr>
              <a:t> </a:t>
            </a:r>
            <a:r>
              <a:rPr lang="en-GB" sz="1400" b="0" dirty="0">
                <a:solidFill>
                  <a:srgbClr val="CBCBC5"/>
                </a:solidFill>
                <a:effectLst/>
                <a:latin typeface="Arial" panose="020B0604020202020204" pitchFamily="34" charset="0"/>
              </a:rPr>
              <a:t>for more.</a:t>
            </a:r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644366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F6D65BB88BD2488A7F4CFF57DE5D90" ma:contentTypeVersion="19" ma:contentTypeDescription="Create a new document." ma:contentTypeScope="" ma:versionID="494157b0e3e4232597eaf2cef4e64f8a">
  <xsd:schema xmlns:xsd="http://www.w3.org/2001/XMLSchema" xmlns:xs="http://www.w3.org/2001/XMLSchema" xmlns:p="http://schemas.microsoft.com/office/2006/metadata/properties" xmlns:ns2="e0e5b7c0-4021-4c4c-94d1-418231f224e3" xmlns:ns3="fe655536-c1f4-4367-86d1-64f5b3ecf704" targetNamespace="http://schemas.microsoft.com/office/2006/metadata/properties" ma:root="true" ma:fieldsID="3b1b1a9ea1e2ae0a9c00a624b094528f" ns2:_="" ns3:_="">
    <xsd:import namespace="e0e5b7c0-4021-4c4c-94d1-418231f224e3"/>
    <xsd:import namespace="fe655536-c1f4-4367-86d1-64f5b3ecf7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ReferenceNo_x002e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5b7c0-4021-4c4c-94d1-418231f224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f70fd5f-58fe-46e9-9062-4c5cfc0a67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ferenceNo_x002e_" ma:index="26" nillable="true" ma:displayName="Reference No. " ma:format="Dropdown" ma:internalName="ReferenceNo_x002e_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655536-c1f4-4367-86d1-64f5b3ecf70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b0478e0-4b4f-4d48-bb79-635519f1868f}" ma:internalName="TaxCatchAll" ma:showField="CatchAllData" ma:web="fe655536-c1f4-4367-86d1-64f5b3ecf7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e655536-c1f4-4367-86d1-64f5b3ecf704" xsi:nil="true"/>
    <lcf76f155ced4ddcb4097134ff3c332f xmlns="e0e5b7c0-4021-4c4c-94d1-418231f224e3">
      <Terms xmlns="http://schemas.microsoft.com/office/infopath/2007/PartnerControls"/>
    </lcf76f155ced4ddcb4097134ff3c332f>
    <ReferenceNo_x002e_ xmlns="e0e5b7c0-4021-4c4c-94d1-418231f224e3" xsi:nil="true"/>
  </documentManagement>
</p:properties>
</file>

<file path=customXml/itemProps1.xml><?xml version="1.0" encoding="utf-8"?>
<ds:datastoreItem xmlns:ds="http://schemas.openxmlformats.org/officeDocument/2006/customXml" ds:itemID="{49CB85C0-6A0D-40D7-9701-2F9A5E6939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FE6B0A-B6DF-4981-9B5D-8BF52CCFAC1C}"/>
</file>

<file path=customXml/itemProps3.xml><?xml version="1.0" encoding="utf-8"?>
<ds:datastoreItem xmlns:ds="http://schemas.openxmlformats.org/officeDocument/2006/customXml" ds:itemID="{133867AE-B685-44E9-9FD6-0AA10CFC2889}">
  <ds:schemaRefs>
    <ds:schemaRef ds:uri="http://schemas.microsoft.com/office/2006/metadata/properties"/>
    <ds:schemaRef ds:uri="http://schemas.microsoft.com/office/infopath/2007/PartnerControls"/>
    <ds:schemaRef ds:uri="8003fcd1-612e-4faf-aeb7-6a1d0e3bacae"/>
    <ds:schemaRef ds:uri="6405a2d6-9677-4189-89a5-0a9620c45c2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0</TotalTime>
  <Words>430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Rounded MT Bold</vt:lpstr>
      <vt:lpstr>Trebuchet MS</vt:lpstr>
      <vt:lpstr>Tw Cen MT</vt:lpstr>
      <vt:lpstr>Circuit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RAG.MBowen</dc:creator>
  <cp:lastModifiedBy>Nell Dawson</cp:lastModifiedBy>
  <cp:revision>17</cp:revision>
  <dcterms:created xsi:type="dcterms:W3CDTF">2024-08-25T06:10:06Z</dcterms:created>
  <dcterms:modified xsi:type="dcterms:W3CDTF">2024-09-23T10:38:39Z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0x010100E9F6D65BB88BD2488A7F4CFF57DE5D90</vt:lpwstr>
  </property>
  <property fmtid="{D5CDD505-2E9C-101B-9397-08002B2CF9AE}" pid="3" name="MediaServiceImageTags">
    <vt:lpwstr/>
  </property>
</Properties>
</file>