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</p:sldMasterIdLst>
  <p:sldIdLst>
    <p:sldId id="256" r:id="rId6"/>
    <p:sldId id="257" r:id="rId7"/>
    <p:sldId id="260" r:id="rId8"/>
    <p:sldId id="259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176"/>
    <a:srgbClr val="F4A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5B4E8-1C7B-4F2C-92B6-C6035FC3BAF2}" v="20" dt="2024-09-23T10:38:22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Collie" userId="8ca44c8f-20fe-483b-8ee6-252903bd51c0" providerId="ADAL" clId="{2BDA4480-7F9F-47AC-BADF-16F60AF6A0C8}"/>
    <pc:docChg chg="modSld">
      <pc:chgData name="Philip Collie" userId="8ca44c8f-20fe-483b-8ee6-252903bd51c0" providerId="ADAL" clId="{2BDA4480-7F9F-47AC-BADF-16F60AF6A0C8}" dt="2024-09-06T10:40:51.330" v="15" actId="14100"/>
      <pc:docMkLst>
        <pc:docMk/>
      </pc:docMkLst>
      <pc:sldChg chg="addSp modSp mod">
        <pc:chgData name="Philip Collie" userId="8ca44c8f-20fe-483b-8ee6-252903bd51c0" providerId="ADAL" clId="{2BDA4480-7F9F-47AC-BADF-16F60AF6A0C8}" dt="2024-09-06T10:40:06.424" v="4" actId="1076"/>
        <pc:sldMkLst>
          <pc:docMk/>
          <pc:sldMk cId="421741138" sldId="256"/>
        </pc:sldMkLst>
        <pc:picChg chg="add mod">
          <ac:chgData name="Philip Collie" userId="8ca44c8f-20fe-483b-8ee6-252903bd51c0" providerId="ADAL" clId="{2BDA4480-7F9F-47AC-BADF-16F60AF6A0C8}" dt="2024-09-06T10:40:06.424" v="4" actId="1076"/>
          <ac:picMkLst>
            <pc:docMk/>
            <pc:sldMk cId="421741138" sldId="256"/>
            <ac:picMk id="3" creationId="{1FDE951D-F225-802A-24A4-D019B8156DD1}"/>
          </ac:picMkLst>
        </pc:picChg>
      </pc:sldChg>
      <pc:sldChg chg="addSp modSp">
        <pc:chgData name="Philip Collie" userId="8ca44c8f-20fe-483b-8ee6-252903bd51c0" providerId="ADAL" clId="{2BDA4480-7F9F-47AC-BADF-16F60AF6A0C8}" dt="2024-09-06T10:40:10.815" v="5"/>
        <pc:sldMkLst>
          <pc:docMk/>
          <pc:sldMk cId="1518718751" sldId="257"/>
        </pc:sldMkLst>
        <pc:picChg chg="add mod">
          <ac:chgData name="Philip Collie" userId="8ca44c8f-20fe-483b-8ee6-252903bd51c0" providerId="ADAL" clId="{2BDA4480-7F9F-47AC-BADF-16F60AF6A0C8}" dt="2024-09-06T10:40:10.815" v="5"/>
          <ac:picMkLst>
            <pc:docMk/>
            <pc:sldMk cId="1518718751" sldId="257"/>
            <ac:picMk id="2" creationId="{81B4B5B2-B51C-C243-AF0D-87C75DE8A44B}"/>
          </ac:picMkLst>
        </pc:picChg>
      </pc:sldChg>
      <pc:sldChg chg="addSp modSp">
        <pc:chgData name="Philip Collie" userId="8ca44c8f-20fe-483b-8ee6-252903bd51c0" providerId="ADAL" clId="{2BDA4480-7F9F-47AC-BADF-16F60AF6A0C8}" dt="2024-09-06T10:40:24.714" v="7"/>
        <pc:sldMkLst>
          <pc:docMk/>
          <pc:sldMk cId="1594042885" sldId="259"/>
        </pc:sldMkLst>
        <pc:picChg chg="add mod">
          <ac:chgData name="Philip Collie" userId="8ca44c8f-20fe-483b-8ee6-252903bd51c0" providerId="ADAL" clId="{2BDA4480-7F9F-47AC-BADF-16F60AF6A0C8}" dt="2024-09-06T10:40:24.714" v="7"/>
          <ac:picMkLst>
            <pc:docMk/>
            <pc:sldMk cId="1594042885" sldId="259"/>
            <ac:picMk id="2" creationId="{E5F14A06-D262-6211-C8E5-2774EA45D438}"/>
          </ac:picMkLst>
        </pc:picChg>
      </pc:sldChg>
      <pc:sldChg chg="addSp modSp">
        <pc:chgData name="Philip Collie" userId="8ca44c8f-20fe-483b-8ee6-252903bd51c0" providerId="ADAL" clId="{2BDA4480-7F9F-47AC-BADF-16F60AF6A0C8}" dt="2024-09-06T10:40:22.150" v="6"/>
        <pc:sldMkLst>
          <pc:docMk/>
          <pc:sldMk cId="3448860409" sldId="260"/>
        </pc:sldMkLst>
        <pc:picChg chg="add mod">
          <ac:chgData name="Philip Collie" userId="8ca44c8f-20fe-483b-8ee6-252903bd51c0" providerId="ADAL" clId="{2BDA4480-7F9F-47AC-BADF-16F60AF6A0C8}" dt="2024-09-06T10:40:22.150" v="6"/>
          <ac:picMkLst>
            <pc:docMk/>
            <pc:sldMk cId="3448860409" sldId="260"/>
            <ac:picMk id="2" creationId="{0B442915-62C3-7E67-35F4-9E76D4B5B4E6}"/>
          </ac:picMkLst>
        </pc:picChg>
      </pc:sldChg>
      <pc:sldChg chg="addSp modSp mod">
        <pc:chgData name="Philip Collie" userId="8ca44c8f-20fe-483b-8ee6-252903bd51c0" providerId="ADAL" clId="{2BDA4480-7F9F-47AC-BADF-16F60AF6A0C8}" dt="2024-09-06T10:40:34.118" v="10" actId="1076"/>
        <pc:sldMkLst>
          <pc:docMk/>
          <pc:sldMk cId="1221530360" sldId="261"/>
        </pc:sldMkLst>
        <pc:grpChg chg="mod">
          <ac:chgData name="Philip Collie" userId="8ca44c8f-20fe-483b-8ee6-252903bd51c0" providerId="ADAL" clId="{2BDA4480-7F9F-47AC-BADF-16F60AF6A0C8}" dt="2024-09-06T10:40:34.118" v="10" actId="1076"/>
          <ac:grpSpMkLst>
            <pc:docMk/>
            <pc:sldMk cId="1221530360" sldId="261"/>
            <ac:grpSpMk id="5" creationId="{7E3A24AE-DF23-45CC-8C55-236DC8E00FCE}"/>
          </ac:grpSpMkLst>
        </pc:grpChg>
        <pc:picChg chg="add mod">
          <ac:chgData name="Philip Collie" userId="8ca44c8f-20fe-483b-8ee6-252903bd51c0" providerId="ADAL" clId="{2BDA4480-7F9F-47AC-BADF-16F60AF6A0C8}" dt="2024-09-06T10:40:31.364" v="9"/>
          <ac:picMkLst>
            <pc:docMk/>
            <pc:sldMk cId="1221530360" sldId="261"/>
            <ac:picMk id="2" creationId="{571D1E37-1429-AB7B-5FCB-9F2F6E0415A7}"/>
          </ac:picMkLst>
        </pc:picChg>
      </pc:sldChg>
      <pc:sldChg chg="addSp modSp">
        <pc:chgData name="Philip Collie" userId="8ca44c8f-20fe-483b-8ee6-252903bd51c0" providerId="ADAL" clId="{2BDA4480-7F9F-47AC-BADF-16F60AF6A0C8}" dt="2024-09-06T10:40:36.555" v="11"/>
        <pc:sldMkLst>
          <pc:docMk/>
          <pc:sldMk cId="1202521665" sldId="262"/>
        </pc:sldMkLst>
        <pc:picChg chg="add mod">
          <ac:chgData name="Philip Collie" userId="8ca44c8f-20fe-483b-8ee6-252903bd51c0" providerId="ADAL" clId="{2BDA4480-7F9F-47AC-BADF-16F60AF6A0C8}" dt="2024-09-06T10:40:36.555" v="11"/>
          <ac:picMkLst>
            <pc:docMk/>
            <pc:sldMk cId="1202521665" sldId="262"/>
            <ac:picMk id="2" creationId="{CA035B8D-4BC1-EFC0-59B8-CC6C25643FE9}"/>
          </ac:picMkLst>
        </pc:picChg>
      </pc:sldChg>
      <pc:sldChg chg="addSp modSp mod">
        <pc:chgData name="Philip Collie" userId="8ca44c8f-20fe-483b-8ee6-252903bd51c0" providerId="ADAL" clId="{2BDA4480-7F9F-47AC-BADF-16F60AF6A0C8}" dt="2024-09-06T10:40:43.991" v="13"/>
        <pc:sldMkLst>
          <pc:docMk/>
          <pc:sldMk cId="529027267" sldId="263"/>
        </pc:sldMkLst>
        <pc:grpChg chg="mod">
          <ac:chgData name="Philip Collie" userId="8ca44c8f-20fe-483b-8ee6-252903bd51c0" providerId="ADAL" clId="{2BDA4480-7F9F-47AC-BADF-16F60AF6A0C8}" dt="2024-09-06T10:40:40.926" v="12" actId="1076"/>
          <ac:grpSpMkLst>
            <pc:docMk/>
            <pc:sldMk cId="529027267" sldId="263"/>
            <ac:grpSpMk id="5" creationId="{7E3A24AE-DF23-45CC-8C55-236DC8E00FCE}"/>
          </ac:grpSpMkLst>
        </pc:grpChg>
        <pc:picChg chg="add mod">
          <ac:chgData name="Philip Collie" userId="8ca44c8f-20fe-483b-8ee6-252903bd51c0" providerId="ADAL" clId="{2BDA4480-7F9F-47AC-BADF-16F60AF6A0C8}" dt="2024-09-06T10:40:43.991" v="13"/>
          <ac:picMkLst>
            <pc:docMk/>
            <pc:sldMk cId="529027267" sldId="263"/>
            <ac:picMk id="2" creationId="{7210F848-C77B-5A29-C94F-B07D0EBCC564}"/>
          </ac:picMkLst>
        </pc:picChg>
      </pc:sldChg>
      <pc:sldChg chg="addSp modSp mod">
        <pc:chgData name="Philip Collie" userId="8ca44c8f-20fe-483b-8ee6-252903bd51c0" providerId="ADAL" clId="{2BDA4480-7F9F-47AC-BADF-16F60AF6A0C8}" dt="2024-09-06T10:40:51.330" v="15" actId="14100"/>
        <pc:sldMkLst>
          <pc:docMk/>
          <pc:sldMk cId="1994020684" sldId="264"/>
        </pc:sldMkLst>
        <pc:picChg chg="add mod">
          <ac:chgData name="Philip Collie" userId="8ca44c8f-20fe-483b-8ee6-252903bd51c0" providerId="ADAL" clId="{2BDA4480-7F9F-47AC-BADF-16F60AF6A0C8}" dt="2024-09-06T10:40:51.330" v="15" actId="14100"/>
          <ac:picMkLst>
            <pc:docMk/>
            <pc:sldMk cId="1994020684" sldId="264"/>
            <ac:picMk id="2" creationId="{583A93B5-71B4-8319-3E91-9698C5719B7F}"/>
          </ac:picMkLst>
        </pc:picChg>
      </pc:sldChg>
    </pc:docChg>
  </pc:docChgLst>
  <pc:docChgLst>
    <pc:chgData name="Nell Dawson" userId="107c6341-d480-49ff-81ec-9e0cb4fbd651" providerId="ADAL" clId="{A32847DF-EDDB-49CA-9F3F-DD6350C92989}"/>
    <pc:docChg chg="custSel modSld">
      <pc:chgData name="Nell Dawson" userId="107c6341-d480-49ff-81ec-9e0cb4fbd651" providerId="ADAL" clId="{A32847DF-EDDB-49CA-9F3F-DD6350C92989}" dt="2024-09-11T19:47:02.469" v="32" actId="1076"/>
      <pc:docMkLst>
        <pc:docMk/>
      </pc:docMkLst>
      <pc:sldChg chg="addSp delSp modSp mod">
        <pc:chgData name="Nell Dawson" userId="107c6341-d480-49ff-81ec-9e0cb4fbd651" providerId="ADAL" clId="{A32847DF-EDDB-49CA-9F3F-DD6350C92989}" dt="2024-09-11T19:45:24.427" v="16"/>
        <pc:sldMkLst>
          <pc:docMk/>
          <pc:sldMk cId="421741138" sldId="256"/>
        </pc:sldMkLst>
        <pc:spChg chg="add mod">
          <ac:chgData name="Nell Dawson" userId="107c6341-d480-49ff-81ec-9e0cb4fbd651" providerId="ADAL" clId="{A32847DF-EDDB-49CA-9F3F-DD6350C92989}" dt="2024-09-11T19:44:23.396" v="1"/>
          <ac:spMkLst>
            <pc:docMk/>
            <pc:sldMk cId="421741138" sldId="256"/>
            <ac:spMk id="2" creationId="{C45FB283-DEC1-5706-C50C-977A0550F546}"/>
          </ac:spMkLst>
        </pc:spChg>
        <pc:picChg chg="del">
          <ac:chgData name="Nell Dawson" userId="107c6341-d480-49ff-81ec-9e0cb4fbd651" providerId="ADAL" clId="{A32847DF-EDDB-49CA-9F3F-DD6350C92989}" dt="2024-09-11T19:43:57.028" v="0" actId="478"/>
          <ac:picMkLst>
            <pc:docMk/>
            <pc:sldMk cId="421741138" sldId="256"/>
            <ac:picMk id="3" creationId="{1FDE951D-F225-802A-24A4-D019B8156DD1}"/>
          </ac:picMkLst>
        </pc:picChg>
        <pc:picChg chg="add mod">
          <ac:chgData name="Nell Dawson" userId="107c6341-d480-49ff-81ec-9e0cb4fbd651" providerId="ADAL" clId="{A32847DF-EDDB-49CA-9F3F-DD6350C92989}" dt="2024-09-11T19:45:24.427" v="16"/>
          <ac:picMkLst>
            <pc:docMk/>
            <pc:sldMk cId="421741138" sldId="256"/>
            <ac:picMk id="5" creationId="{A03CC3DB-4CCC-6EDD-EC72-812EDF20C309}"/>
          </ac:picMkLst>
        </pc:picChg>
      </pc:sldChg>
      <pc:sldChg chg="addSp delSp modSp mod">
        <pc:chgData name="Nell Dawson" userId="107c6341-d480-49ff-81ec-9e0cb4fbd651" providerId="ADAL" clId="{A32847DF-EDDB-49CA-9F3F-DD6350C92989}" dt="2024-09-11T19:45:35.606" v="17"/>
        <pc:sldMkLst>
          <pc:docMk/>
          <pc:sldMk cId="1518718751" sldId="257"/>
        </pc:sldMkLst>
        <pc:spChg chg="add mod">
          <ac:chgData name="Nell Dawson" userId="107c6341-d480-49ff-81ec-9e0cb4fbd651" providerId="ADAL" clId="{A32847DF-EDDB-49CA-9F3F-DD6350C92989}" dt="2024-09-11T19:44:31.339" v="3"/>
          <ac:spMkLst>
            <pc:docMk/>
            <pc:sldMk cId="1518718751" sldId="257"/>
            <ac:spMk id="6" creationId="{C8505810-D514-8AB0-3DB0-C569D388ED1A}"/>
          </ac:spMkLst>
        </pc:spChg>
        <pc:picChg chg="del">
          <ac:chgData name="Nell Dawson" userId="107c6341-d480-49ff-81ec-9e0cb4fbd651" providerId="ADAL" clId="{A32847DF-EDDB-49CA-9F3F-DD6350C92989}" dt="2024-09-11T19:44:28.146" v="2" actId="478"/>
          <ac:picMkLst>
            <pc:docMk/>
            <pc:sldMk cId="1518718751" sldId="257"/>
            <ac:picMk id="2" creationId="{81B4B5B2-B51C-C243-AF0D-87C75DE8A44B}"/>
          </ac:picMkLst>
        </pc:picChg>
        <pc:picChg chg="add mod">
          <ac:chgData name="Nell Dawson" userId="107c6341-d480-49ff-81ec-9e0cb4fbd651" providerId="ADAL" clId="{A32847DF-EDDB-49CA-9F3F-DD6350C92989}" dt="2024-09-11T19:45:35.606" v="17"/>
          <ac:picMkLst>
            <pc:docMk/>
            <pc:sldMk cId="1518718751" sldId="257"/>
            <ac:picMk id="7" creationId="{3E5164C1-B27C-98FB-3B86-181B8E1E534B}"/>
          </ac:picMkLst>
        </pc:picChg>
      </pc:sldChg>
      <pc:sldChg chg="addSp delSp modSp mod">
        <pc:chgData name="Nell Dawson" userId="107c6341-d480-49ff-81ec-9e0cb4fbd651" providerId="ADAL" clId="{A32847DF-EDDB-49CA-9F3F-DD6350C92989}" dt="2024-09-11T19:45:49.305" v="20" actId="1076"/>
        <pc:sldMkLst>
          <pc:docMk/>
          <pc:sldMk cId="1594042885" sldId="259"/>
        </pc:sldMkLst>
        <pc:spChg chg="add mod">
          <ac:chgData name="Nell Dawson" userId="107c6341-d480-49ff-81ec-9e0cb4fbd651" providerId="ADAL" clId="{A32847DF-EDDB-49CA-9F3F-DD6350C92989}" dt="2024-09-11T19:44:44.429" v="7"/>
          <ac:spMkLst>
            <pc:docMk/>
            <pc:sldMk cId="1594042885" sldId="259"/>
            <ac:spMk id="3" creationId="{2CF4F05A-7B5E-6BBE-BDFC-10F118BCFDA0}"/>
          </ac:spMkLst>
        </pc:spChg>
        <pc:picChg chg="del">
          <ac:chgData name="Nell Dawson" userId="107c6341-d480-49ff-81ec-9e0cb4fbd651" providerId="ADAL" clId="{A32847DF-EDDB-49CA-9F3F-DD6350C92989}" dt="2024-09-11T19:44:42.249" v="6" actId="478"/>
          <ac:picMkLst>
            <pc:docMk/>
            <pc:sldMk cId="1594042885" sldId="259"/>
            <ac:picMk id="2" creationId="{E5F14A06-D262-6211-C8E5-2774EA45D438}"/>
          </ac:picMkLst>
        </pc:picChg>
        <pc:picChg chg="add mod">
          <ac:chgData name="Nell Dawson" userId="107c6341-d480-49ff-81ec-9e0cb4fbd651" providerId="ADAL" clId="{A32847DF-EDDB-49CA-9F3F-DD6350C92989}" dt="2024-09-11T19:45:45.451" v="19"/>
          <ac:picMkLst>
            <pc:docMk/>
            <pc:sldMk cId="1594042885" sldId="259"/>
            <ac:picMk id="4" creationId="{5D74A871-C8D3-219E-F41B-1E0144CC24E7}"/>
          </ac:picMkLst>
        </pc:picChg>
        <pc:picChg chg="mod">
          <ac:chgData name="Nell Dawson" userId="107c6341-d480-49ff-81ec-9e0cb4fbd651" providerId="ADAL" clId="{A32847DF-EDDB-49CA-9F3F-DD6350C92989}" dt="2024-09-11T19:45:49.305" v="20" actId="1076"/>
          <ac:picMkLst>
            <pc:docMk/>
            <pc:sldMk cId="1594042885" sldId="259"/>
            <ac:picMk id="13" creationId="{64E99AAB-C1D1-4FE2-90AA-44637F6A4F45}"/>
          </ac:picMkLst>
        </pc:picChg>
      </pc:sldChg>
      <pc:sldChg chg="addSp delSp modSp mod">
        <pc:chgData name="Nell Dawson" userId="107c6341-d480-49ff-81ec-9e0cb4fbd651" providerId="ADAL" clId="{A32847DF-EDDB-49CA-9F3F-DD6350C92989}" dt="2024-09-11T19:45:40.882" v="18"/>
        <pc:sldMkLst>
          <pc:docMk/>
          <pc:sldMk cId="3448860409" sldId="260"/>
        </pc:sldMkLst>
        <pc:spChg chg="add mod">
          <ac:chgData name="Nell Dawson" userId="107c6341-d480-49ff-81ec-9e0cb4fbd651" providerId="ADAL" clId="{A32847DF-EDDB-49CA-9F3F-DD6350C92989}" dt="2024-09-11T19:44:38.007" v="5"/>
          <ac:spMkLst>
            <pc:docMk/>
            <pc:sldMk cId="3448860409" sldId="260"/>
            <ac:spMk id="6" creationId="{5B8927B5-9766-4913-FF86-6F1547AF2008}"/>
          </ac:spMkLst>
        </pc:spChg>
        <pc:picChg chg="del">
          <ac:chgData name="Nell Dawson" userId="107c6341-d480-49ff-81ec-9e0cb4fbd651" providerId="ADAL" clId="{A32847DF-EDDB-49CA-9F3F-DD6350C92989}" dt="2024-09-11T19:44:34.998" v="4" actId="478"/>
          <ac:picMkLst>
            <pc:docMk/>
            <pc:sldMk cId="3448860409" sldId="260"/>
            <ac:picMk id="2" creationId="{0B442915-62C3-7E67-35F4-9E76D4B5B4E6}"/>
          </ac:picMkLst>
        </pc:picChg>
        <pc:picChg chg="add mod">
          <ac:chgData name="Nell Dawson" userId="107c6341-d480-49ff-81ec-9e0cb4fbd651" providerId="ADAL" clId="{A32847DF-EDDB-49CA-9F3F-DD6350C92989}" dt="2024-09-11T19:45:40.882" v="18"/>
          <ac:picMkLst>
            <pc:docMk/>
            <pc:sldMk cId="3448860409" sldId="260"/>
            <ac:picMk id="7" creationId="{77F2714F-CFFB-8C93-091B-3C7473087652}"/>
          </ac:picMkLst>
        </pc:picChg>
      </pc:sldChg>
      <pc:sldChg chg="addSp delSp modSp mod">
        <pc:chgData name="Nell Dawson" userId="107c6341-d480-49ff-81ec-9e0cb4fbd651" providerId="ADAL" clId="{A32847DF-EDDB-49CA-9F3F-DD6350C92989}" dt="2024-09-11T19:46:09.108" v="23" actId="1076"/>
        <pc:sldMkLst>
          <pc:docMk/>
          <pc:sldMk cId="1221530360" sldId="261"/>
        </pc:sldMkLst>
        <pc:spChg chg="add mod">
          <ac:chgData name="Nell Dawson" userId="107c6341-d480-49ff-81ec-9e0cb4fbd651" providerId="ADAL" clId="{A32847DF-EDDB-49CA-9F3F-DD6350C92989}" dt="2024-09-11T19:44:52.038" v="9"/>
          <ac:spMkLst>
            <pc:docMk/>
            <pc:sldMk cId="1221530360" sldId="261"/>
            <ac:spMk id="10" creationId="{EB1CF33C-42F4-323F-04A5-F254E82E9FC8}"/>
          </ac:spMkLst>
        </pc:spChg>
        <pc:grpChg chg="mod">
          <ac:chgData name="Nell Dawson" userId="107c6341-d480-49ff-81ec-9e0cb4fbd651" providerId="ADAL" clId="{A32847DF-EDDB-49CA-9F3F-DD6350C92989}" dt="2024-09-11T19:46:09.108" v="23" actId="1076"/>
          <ac:grpSpMkLst>
            <pc:docMk/>
            <pc:sldMk cId="1221530360" sldId="261"/>
            <ac:grpSpMk id="8" creationId="{6F1A09A5-1CEF-4E3F-9421-01DF2F301519}"/>
          </ac:grpSpMkLst>
        </pc:grpChg>
        <pc:picChg chg="del">
          <ac:chgData name="Nell Dawson" userId="107c6341-d480-49ff-81ec-9e0cb4fbd651" providerId="ADAL" clId="{A32847DF-EDDB-49CA-9F3F-DD6350C92989}" dt="2024-09-11T19:44:49.291" v="8" actId="478"/>
          <ac:picMkLst>
            <pc:docMk/>
            <pc:sldMk cId="1221530360" sldId="261"/>
            <ac:picMk id="2" creationId="{571D1E37-1429-AB7B-5FCB-9F2F6E0415A7}"/>
          </ac:picMkLst>
        </pc:picChg>
        <pc:picChg chg="add mod">
          <ac:chgData name="Nell Dawson" userId="107c6341-d480-49ff-81ec-9e0cb4fbd651" providerId="ADAL" clId="{A32847DF-EDDB-49CA-9F3F-DD6350C92989}" dt="2024-09-11T19:45:54.061" v="21"/>
          <ac:picMkLst>
            <pc:docMk/>
            <pc:sldMk cId="1221530360" sldId="261"/>
            <ac:picMk id="11" creationId="{343BA716-B7EA-AB6F-4963-C2AE0BA8BD22}"/>
          </ac:picMkLst>
        </pc:picChg>
      </pc:sldChg>
      <pc:sldChg chg="addSp delSp modSp mod">
        <pc:chgData name="Nell Dawson" userId="107c6341-d480-49ff-81ec-9e0cb4fbd651" providerId="ADAL" clId="{A32847DF-EDDB-49CA-9F3F-DD6350C92989}" dt="2024-09-11T19:46:14.996" v="24"/>
        <pc:sldMkLst>
          <pc:docMk/>
          <pc:sldMk cId="1202521665" sldId="262"/>
        </pc:sldMkLst>
        <pc:spChg chg="add mod">
          <ac:chgData name="Nell Dawson" userId="107c6341-d480-49ff-81ec-9e0cb4fbd651" providerId="ADAL" clId="{A32847DF-EDDB-49CA-9F3F-DD6350C92989}" dt="2024-09-11T19:44:57.552" v="11"/>
          <ac:spMkLst>
            <pc:docMk/>
            <pc:sldMk cId="1202521665" sldId="262"/>
            <ac:spMk id="4" creationId="{48120487-4E6A-5B63-638E-77B04C34F1E6}"/>
          </ac:spMkLst>
        </pc:spChg>
        <pc:picChg chg="del">
          <ac:chgData name="Nell Dawson" userId="107c6341-d480-49ff-81ec-9e0cb4fbd651" providerId="ADAL" clId="{A32847DF-EDDB-49CA-9F3F-DD6350C92989}" dt="2024-09-11T19:44:54.889" v="10" actId="478"/>
          <ac:picMkLst>
            <pc:docMk/>
            <pc:sldMk cId="1202521665" sldId="262"/>
            <ac:picMk id="2" creationId="{CA035B8D-4BC1-EFC0-59B8-CC6C25643FE9}"/>
          </ac:picMkLst>
        </pc:picChg>
        <pc:picChg chg="add mod">
          <ac:chgData name="Nell Dawson" userId="107c6341-d480-49ff-81ec-9e0cb4fbd651" providerId="ADAL" clId="{A32847DF-EDDB-49CA-9F3F-DD6350C92989}" dt="2024-09-11T19:46:14.996" v="24"/>
          <ac:picMkLst>
            <pc:docMk/>
            <pc:sldMk cId="1202521665" sldId="262"/>
            <ac:picMk id="6" creationId="{BFC6C29A-C4C3-5921-F135-3B5763923BBA}"/>
          </ac:picMkLst>
        </pc:picChg>
      </pc:sldChg>
      <pc:sldChg chg="addSp delSp modSp mod">
        <pc:chgData name="Nell Dawson" userId="107c6341-d480-49ff-81ec-9e0cb4fbd651" providerId="ADAL" clId="{A32847DF-EDDB-49CA-9F3F-DD6350C92989}" dt="2024-09-11T19:46:20.380" v="25"/>
        <pc:sldMkLst>
          <pc:docMk/>
          <pc:sldMk cId="529027267" sldId="263"/>
        </pc:sldMkLst>
        <pc:spChg chg="add mod">
          <ac:chgData name="Nell Dawson" userId="107c6341-d480-49ff-81ec-9e0cb4fbd651" providerId="ADAL" clId="{A32847DF-EDDB-49CA-9F3F-DD6350C92989}" dt="2024-09-11T19:45:03.884" v="13"/>
          <ac:spMkLst>
            <pc:docMk/>
            <pc:sldMk cId="529027267" sldId="263"/>
            <ac:spMk id="6" creationId="{8CB493ED-4324-FEBF-3785-4B2EB6ECD680}"/>
          </ac:spMkLst>
        </pc:spChg>
        <pc:picChg chg="del">
          <ac:chgData name="Nell Dawson" userId="107c6341-d480-49ff-81ec-9e0cb4fbd651" providerId="ADAL" clId="{A32847DF-EDDB-49CA-9F3F-DD6350C92989}" dt="2024-09-11T19:45:01.084" v="12" actId="478"/>
          <ac:picMkLst>
            <pc:docMk/>
            <pc:sldMk cId="529027267" sldId="263"/>
            <ac:picMk id="2" creationId="{7210F848-C77B-5A29-C94F-B07D0EBCC564}"/>
          </ac:picMkLst>
        </pc:picChg>
        <pc:picChg chg="add mod">
          <ac:chgData name="Nell Dawson" userId="107c6341-d480-49ff-81ec-9e0cb4fbd651" providerId="ADAL" clId="{A32847DF-EDDB-49CA-9F3F-DD6350C92989}" dt="2024-09-11T19:46:20.380" v="25"/>
          <ac:picMkLst>
            <pc:docMk/>
            <pc:sldMk cId="529027267" sldId="263"/>
            <ac:picMk id="7" creationId="{69CA1120-EE4D-A400-1C2F-2B0C48CE631B}"/>
          </ac:picMkLst>
        </pc:picChg>
      </pc:sldChg>
      <pc:sldChg chg="addSp delSp modSp mod">
        <pc:chgData name="Nell Dawson" userId="107c6341-d480-49ff-81ec-9e0cb4fbd651" providerId="ADAL" clId="{A32847DF-EDDB-49CA-9F3F-DD6350C92989}" dt="2024-09-11T19:47:02.469" v="32" actId="1076"/>
        <pc:sldMkLst>
          <pc:docMk/>
          <pc:sldMk cId="1994020684" sldId="264"/>
        </pc:sldMkLst>
        <pc:spChg chg="add mod">
          <ac:chgData name="Nell Dawson" userId="107c6341-d480-49ff-81ec-9e0cb4fbd651" providerId="ADAL" clId="{A32847DF-EDDB-49CA-9F3F-DD6350C92989}" dt="2024-09-11T19:45:09.289" v="15"/>
          <ac:spMkLst>
            <pc:docMk/>
            <pc:sldMk cId="1994020684" sldId="264"/>
            <ac:spMk id="3" creationId="{8E0645A4-AC97-8E66-7789-BE512F674510}"/>
          </ac:spMkLst>
        </pc:spChg>
        <pc:spChg chg="mod">
          <ac:chgData name="Nell Dawson" userId="107c6341-d480-49ff-81ec-9e0cb4fbd651" providerId="ADAL" clId="{A32847DF-EDDB-49CA-9F3F-DD6350C92989}" dt="2024-09-11T19:46:35.050" v="27" actId="1076"/>
          <ac:spMkLst>
            <pc:docMk/>
            <pc:sldMk cId="1994020684" sldId="264"/>
            <ac:spMk id="23" creationId="{09E3087C-7DAD-45BF-B497-4C2526EBD252}"/>
          </ac:spMkLst>
        </pc:spChg>
        <pc:spChg chg="mod">
          <ac:chgData name="Nell Dawson" userId="107c6341-d480-49ff-81ec-9e0cb4fbd651" providerId="ADAL" clId="{A32847DF-EDDB-49CA-9F3F-DD6350C92989}" dt="2024-09-11T19:46:40.286" v="28" actId="1076"/>
          <ac:spMkLst>
            <pc:docMk/>
            <pc:sldMk cId="1994020684" sldId="264"/>
            <ac:spMk id="24" creationId="{57E958EA-3285-4AA4-84CF-D7B8DEAC16DD}"/>
          </ac:spMkLst>
        </pc:spChg>
        <pc:spChg chg="mod">
          <ac:chgData name="Nell Dawson" userId="107c6341-d480-49ff-81ec-9e0cb4fbd651" providerId="ADAL" clId="{A32847DF-EDDB-49CA-9F3F-DD6350C92989}" dt="2024-09-11T19:46:56.955" v="31" actId="1076"/>
          <ac:spMkLst>
            <pc:docMk/>
            <pc:sldMk cId="1994020684" sldId="264"/>
            <ac:spMk id="25" creationId="{09D9D4DF-B452-4093-AD8D-0C87C43C1FD7}"/>
          </ac:spMkLst>
        </pc:spChg>
        <pc:spChg chg="mod">
          <ac:chgData name="Nell Dawson" userId="107c6341-d480-49ff-81ec-9e0cb4fbd651" providerId="ADAL" clId="{A32847DF-EDDB-49CA-9F3F-DD6350C92989}" dt="2024-09-11T19:47:02.469" v="32" actId="1076"/>
          <ac:spMkLst>
            <pc:docMk/>
            <pc:sldMk cId="1994020684" sldId="264"/>
            <ac:spMk id="26" creationId="{1556E813-4B6D-4E04-B499-7AF49B212D10}"/>
          </ac:spMkLst>
        </pc:spChg>
        <pc:picChg chg="del">
          <ac:chgData name="Nell Dawson" userId="107c6341-d480-49ff-81ec-9e0cb4fbd651" providerId="ADAL" clId="{A32847DF-EDDB-49CA-9F3F-DD6350C92989}" dt="2024-09-11T19:45:07.013" v="14" actId="478"/>
          <ac:picMkLst>
            <pc:docMk/>
            <pc:sldMk cId="1994020684" sldId="264"/>
            <ac:picMk id="2" creationId="{583A93B5-71B4-8319-3E91-9698C5719B7F}"/>
          </ac:picMkLst>
        </pc:picChg>
        <pc:picChg chg="add mod">
          <ac:chgData name="Nell Dawson" userId="107c6341-d480-49ff-81ec-9e0cb4fbd651" providerId="ADAL" clId="{A32847DF-EDDB-49CA-9F3F-DD6350C92989}" dt="2024-09-11T19:46:27.983" v="26"/>
          <ac:picMkLst>
            <pc:docMk/>
            <pc:sldMk cId="1994020684" sldId="264"/>
            <ac:picMk id="5" creationId="{B8A41D2A-F3A9-5B4D-3183-8E3E3A15D768}"/>
          </ac:picMkLst>
        </pc:picChg>
      </pc:sldChg>
    </pc:docChg>
  </pc:docChgLst>
  <pc:docChgLst>
    <pc:chgData name="Nell Dawson" userId="107c6341-d480-49ff-81ec-9e0cb4fbd651" providerId="ADAL" clId="{7775B4E8-1C7B-4F2C-92B6-C6035FC3BAF2}"/>
    <pc:docChg chg="custSel addSld delSld modSld addMainMaster">
      <pc:chgData name="Nell Dawson" userId="107c6341-d480-49ff-81ec-9e0cb4fbd651" providerId="ADAL" clId="{7775B4E8-1C7B-4F2C-92B6-C6035FC3BAF2}" dt="2024-09-23T10:38:22.597" v="118"/>
      <pc:docMkLst>
        <pc:docMk/>
      </pc:docMkLst>
      <pc:sldChg chg="addSp delSp modSp mod">
        <pc:chgData name="Nell Dawson" userId="107c6341-d480-49ff-81ec-9e0cb4fbd651" providerId="ADAL" clId="{7775B4E8-1C7B-4F2C-92B6-C6035FC3BAF2}" dt="2024-09-23T10:27:40.572" v="107"/>
        <pc:sldMkLst>
          <pc:docMk/>
          <pc:sldMk cId="421741138" sldId="256"/>
        </pc:sldMkLst>
        <pc:spChg chg="mod">
          <ac:chgData name="Nell Dawson" userId="107c6341-d480-49ff-81ec-9e0cb4fbd651" providerId="ADAL" clId="{7775B4E8-1C7B-4F2C-92B6-C6035FC3BAF2}" dt="2024-09-23T10:26:17.855" v="20" actId="20577"/>
          <ac:spMkLst>
            <pc:docMk/>
            <pc:sldMk cId="421741138" sldId="256"/>
            <ac:spMk id="2" creationId="{C45FB283-DEC1-5706-C50C-977A0550F546}"/>
          </ac:spMkLst>
        </pc:spChg>
        <pc:picChg chg="add mod">
          <ac:chgData name="Nell Dawson" userId="107c6341-d480-49ff-81ec-9e0cb4fbd651" providerId="ADAL" clId="{7775B4E8-1C7B-4F2C-92B6-C6035FC3BAF2}" dt="2024-09-23T10:27:03.269" v="92"/>
          <ac:picMkLst>
            <pc:docMk/>
            <pc:sldMk cId="421741138" sldId="256"/>
            <ac:picMk id="3" creationId="{9E56B8F4-3B2E-7B7B-F96D-154BD74E8143}"/>
          </ac:picMkLst>
        </pc:picChg>
        <pc:picChg chg="del">
          <ac:chgData name="Nell Dawson" userId="107c6341-d480-49ff-81ec-9e0cb4fbd651" providerId="ADAL" clId="{7775B4E8-1C7B-4F2C-92B6-C6035FC3BAF2}" dt="2024-09-23T10:27:02.953" v="91" actId="478"/>
          <ac:picMkLst>
            <pc:docMk/>
            <pc:sldMk cId="421741138" sldId="256"/>
            <ac:picMk id="5" creationId="{A03CC3DB-4CCC-6EDD-EC72-812EDF20C309}"/>
          </ac:picMkLst>
        </pc:picChg>
        <pc:picChg chg="add mod">
          <ac:chgData name="Nell Dawson" userId="107c6341-d480-49ff-81ec-9e0cb4fbd651" providerId="ADAL" clId="{7775B4E8-1C7B-4F2C-92B6-C6035FC3BAF2}" dt="2024-09-23T10:27:40.572" v="107"/>
          <ac:picMkLst>
            <pc:docMk/>
            <pc:sldMk cId="421741138" sldId="256"/>
            <ac:picMk id="6" creationId="{98AD159F-B913-12FB-3531-6272673B5F40}"/>
          </ac:picMkLst>
        </pc:picChg>
      </pc:sldChg>
      <pc:sldChg chg="addSp delSp modSp mod">
        <pc:chgData name="Nell Dawson" userId="107c6341-d480-49ff-81ec-9e0cb4fbd651" providerId="ADAL" clId="{7775B4E8-1C7B-4F2C-92B6-C6035FC3BAF2}" dt="2024-09-23T10:27:43.874" v="108"/>
        <pc:sldMkLst>
          <pc:docMk/>
          <pc:sldMk cId="1518718751" sldId="257"/>
        </pc:sldMkLst>
        <pc:spChg chg="mod">
          <ac:chgData name="Nell Dawson" userId="107c6341-d480-49ff-81ec-9e0cb4fbd651" providerId="ADAL" clId="{7775B4E8-1C7B-4F2C-92B6-C6035FC3BAF2}" dt="2024-09-23T10:26:22.073" v="30" actId="20577"/>
          <ac:spMkLst>
            <pc:docMk/>
            <pc:sldMk cId="1518718751" sldId="257"/>
            <ac:spMk id="6" creationId="{C8505810-D514-8AB0-3DB0-C569D388ED1A}"/>
          </ac:spMkLst>
        </pc:spChg>
        <pc:grpChg chg="mod">
          <ac:chgData name="Nell Dawson" userId="107c6341-d480-49ff-81ec-9e0cb4fbd651" providerId="ADAL" clId="{7775B4E8-1C7B-4F2C-92B6-C6035FC3BAF2}" dt="2024-09-11T21:06:26.594" v="5" actId="1076"/>
          <ac:grpSpMkLst>
            <pc:docMk/>
            <pc:sldMk cId="1518718751" sldId="257"/>
            <ac:grpSpMk id="5" creationId="{7E3A24AE-DF23-45CC-8C55-236DC8E00FCE}"/>
          </ac:grpSpMkLst>
        </pc:grpChg>
        <pc:picChg chg="add mod">
          <ac:chgData name="Nell Dawson" userId="107c6341-d480-49ff-81ec-9e0cb4fbd651" providerId="ADAL" clId="{7775B4E8-1C7B-4F2C-92B6-C6035FC3BAF2}" dt="2024-09-23T10:27:07.271" v="94"/>
          <ac:picMkLst>
            <pc:docMk/>
            <pc:sldMk cId="1518718751" sldId="257"/>
            <ac:picMk id="2" creationId="{DC333205-E15D-FA64-ADFB-849FC2200718}"/>
          </ac:picMkLst>
        </pc:picChg>
        <pc:picChg chg="del">
          <ac:chgData name="Nell Dawson" userId="107c6341-d480-49ff-81ec-9e0cb4fbd651" providerId="ADAL" clId="{7775B4E8-1C7B-4F2C-92B6-C6035FC3BAF2}" dt="2024-09-23T10:27:06.706" v="93" actId="478"/>
          <ac:picMkLst>
            <pc:docMk/>
            <pc:sldMk cId="1518718751" sldId="257"/>
            <ac:picMk id="7" creationId="{3E5164C1-B27C-98FB-3B86-181B8E1E534B}"/>
          </ac:picMkLst>
        </pc:picChg>
        <pc:picChg chg="add mod">
          <ac:chgData name="Nell Dawson" userId="107c6341-d480-49ff-81ec-9e0cb4fbd651" providerId="ADAL" clId="{7775B4E8-1C7B-4F2C-92B6-C6035FC3BAF2}" dt="2024-09-23T10:27:43.874" v="108"/>
          <ac:picMkLst>
            <pc:docMk/>
            <pc:sldMk cId="1518718751" sldId="257"/>
            <ac:picMk id="9" creationId="{C50F0A78-16D8-0815-E942-CD4991CDE602}"/>
          </ac:picMkLst>
        </pc:picChg>
      </pc:sldChg>
      <pc:sldChg chg="addSp delSp modSp mod">
        <pc:chgData name="Nell Dawson" userId="107c6341-d480-49ff-81ec-9e0cb4fbd651" providerId="ADAL" clId="{7775B4E8-1C7B-4F2C-92B6-C6035FC3BAF2}" dt="2024-09-23T10:27:49.922" v="110"/>
        <pc:sldMkLst>
          <pc:docMk/>
          <pc:sldMk cId="1594042885" sldId="259"/>
        </pc:sldMkLst>
        <pc:spChg chg="mod">
          <ac:chgData name="Nell Dawson" userId="107c6341-d480-49ff-81ec-9e0cb4fbd651" providerId="ADAL" clId="{7775B4E8-1C7B-4F2C-92B6-C6035FC3BAF2}" dt="2024-09-23T10:26:31.659" v="50" actId="20577"/>
          <ac:spMkLst>
            <pc:docMk/>
            <pc:sldMk cId="1594042885" sldId="259"/>
            <ac:spMk id="3" creationId="{2CF4F05A-7B5E-6BBE-BDFC-10F118BCFDA0}"/>
          </ac:spMkLst>
        </pc:spChg>
        <pc:picChg chg="add mod">
          <ac:chgData name="Nell Dawson" userId="107c6341-d480-49ff-81ec-9e0cb4fbd651" providerId="ADAL" clId="{7775B4E8-1C7B-4F2C-92B6-C6035FC3BAF2}" dt="2024-09-23T10:27:13.870" v="98"/>
          <ac:picMkLst>
            <pc:docMk/>
            <pc:sldMk cId="1594042885" sldId="259"/>
            <ac:picMk id="2" creationId="{BC39E5A7-1F01-2591-EA94-510BB8B73F3B}"/>
          </ac:picMkLst>
        </pc:picChg>
        <pc:picChg chg="del">
          <ac:chgData name="Nell Dawson" userId="107c6341-d480-49ff-81ec-9e0cb4fbd651" providerId="ADAL" clId="{7775B4E8-1C7B-4F2C-92B6-C6035FC3BAF2}" dt="2024-09-23T10:27:13.601" v="97" actId="478"/>
          <ac:picMkLst>
            <pc:docMk/>
            <pc:sldMk cId="1594042885" sldId="259"/>
            <ac:picMk id="4" creationId="{5D74A871-C8D3-219E-F41B-1E0144CC24E7}"/>
          </ac:picMkLst>
        </pc:picChg>
        <pc:picChg chg="add mod">
          <ac:chgData name="Nell Dawson" userId="107c6341-d480-49ff-81ec-9e0cb4fbd651" providerId="ADAL" clId="{7775B4E8-1C7B-4F2C-92B6-C6035FC3BAF2}" dt="2024-09-23T10:27:49.922" v="110"/>
          <ac:picMkLst>
            <pc:docMk/>
            <pc:sldMk cId="1594042885" sldId="259"/>
            <ac:picMk id="5" creationId="{C62C5D46-ADB2-5195-09E3-CD0E78250FDC}"/>
          </ac:picMkLst>
        </pc:picChg>
      </pc:sldChg>
      <pc:sldChg chg="addSp delSp modSp mod">
        <pc:chgData name="Nell Dawson" userId="107c6341-d480-49ff-81ec-9e0cb4fbd651" providerId="ADAL" clId="{7775B4E8-1C7B-4F2C-92B6-C6035FC3BAF2}" dt="2024-09-23T10:27:46.787" v="109"/>
        <pc:sldMkLst>
          <pc:docMk/>
          <pc:sldMk cId="3448860409" sldId="260"/>
        </pc:sldMkLst>
        <pc:spChg chg="mod">
          <ac:chgData name="Nell Dawson" userId="107c6341-d480-49ff-81ec-9e0cb4fbd651" providerId="ADAL" clId="{7775B4E8-1C7B-4F2C-92B6-C6035FC3BAF2}" dt="2024-09-23T10:26:26.099" v="40" actId="20577"/>
          <ac:spMkLst>
            <pc:docMk/>
            <pc:sldMk cId="3448860409" sldId="260"/>
            <ac:spMk id="6" creationId="{5B8927B5-9766-4913-FF86-6F1547AF2008}"/>
          </ac:spMkLst>
        </pc:spChg>
        <pc:picChg chg="add mod">
          <ac:chgData name="Nell Dawson" userId="107c6341-d480-49ff-81ec-9e0cb4fbd651" providerId="ADAL" clId="{7775B4E8-1C7B-4F2C-92B6-C6035FC3BAF2}" dt="2024-09-23T10:27:10.610" v="96"/>
          <ac:picMkLst>
            <pc:docMk/>
            <pc:sldMk cId="3448860409" sldId="260"/>
            <ac:picMk id="2" creationId="{A1676FFB-6F14-97BD-7CE4-B32F0FE34BD2}"/>
          </ac:picMkLst>
        </pc:picChg>
        <pc:picChg chg="del">
          <ac:chgData name="Nell Dawson" userId="107c6341-d480-49ff-81ec-9e0cb4fbd651" providerId="ADAL" clId="{7775B4E8-1C7B-4F2C-92B6-C6035FC3BAF2}" dt="2024-09-23T10:27:10.342" v="95" actId="478"/>
          <ac:picMkLst>
            <pc:docMk/>
            <pc:sldMk cId="3448860409" sldId="260"/>
            <ac:picMk id="7" creationId="{77F2714F-CFFB-8C93-091B-3C7473087652}"/>
          </ac:picMkLst>
        </pc:picChg>
        <pc:picChg chg="add mod">
          <ac:chgData name="Nell Dawson" userId="107c6341-d480-49ff-81ec-9e0cb4fbd651" providerId="ADAL" clId="{7775B4E8-1C7B-4F2C-92B6-C6035FC3BAF2}" dt="2024-09-23T10:27:46.787" v="109"/>
          <ac:picMkLst>
            <pc:docMk/>
            <pc:sldMk cId="3448860409" sldId="260"/>
            <ac:picMk id="9" creationId="{FBBD9A3D-34C3-5AF7-DA2E-0096A9288605}"/>
          </ac:picMkLst>
        </pc:picChg>
      </pc:sldChg>
      <pc:sldChg chg="addSp delSp modSp mod">
        <pc:chgData name="Nell Dawson" userId="107c6341-d480-49ff-81ec-9e0cb4fbd651" providerId="ADAL" clId="{7775B4E8-1C7B-4F2C-92B6-C6035FC3BAF2}" dt="2024-09-23T10:27:53.968" v="111"/>
        <pc:sldMkLst>
          <pc:docMk/>
          <pc:sldMk cId="1221530360" sldId="261"/>
        </pc:sldMkLst>
        <pc:spChg chg="mod">
          <ac:chgData name="Nell Dawson" userId="107c6341-d480-49ff-81ec-9e0cb4fbd651" providerId="ADAL" clId="{7775B4E8-1C7B-4F2C-92B6-C6035FC3BAF2}" dt="2024-09-23T10:26:37.459" v="60" actId="20577"/>
          <ac:spMkLst>
            <pc:docMk/>
            <pc:sldMk cId="1221530360" sldId="261"/>
            <ac:spMk id="10" creationId="{EB1CF33C-42F4-323F-04A5-F254E82E9FC8}"/>
          </ac:spMkLst>
        </pc:spChg>
        <pc:picChg chg="add mod">
          <ac:chgData name="Nell Dawson" userId="107c6341-d480-49ff-81ec-9e0cb4fbd651" providerId="ADAL" clId="{7775B4E8-1C7B-4F2C-92B6-C6035FC3BAF2}" dt="2024-09-23T10:27:17.806" v="100"/>
          <ac:picMkLst>
            <pc:docMk/>
            <pc:sldMk cId="1221530360" sldId="261"/>
            <ac:picMk id="2" creationId="{2EDC1484-D8FB-FC84-E56C-DE4DA936E3DD}"/>
          </ac:picMkLst>
        </pc:picChg>
        <pc:picChg chg="del">
          <ac:chgData name="Nell Dawson" userId="107c6341-d480-49ff-81ec-9e0cb4fbd651" providerId="ADAL" clId="{7775B4E8-1C7B-4F2C-92B6-C6035FC3BAF2}" dt="2024-09-23T10:27:17.556" v="99" actId="478"/>
          <ac:picMkLst>
            <pc:docMk/>
            <pc:sldMk cId="1221530360" sldId="261"/>
            <ac:picMk id="11" creationId="{343BA716-B7EA-AB6F-4963-C2AE0BA8BD22}"/>
          </ac:picMkLst>
        </pc:picChg>
        <pc:picChg chg="add mod">
          <ac:chgData name="Nell Dawson" userId="107c6341-d480-49ff-81ec-9e0cb4fbd651" providerId="ADAL" clId="{7775B4E8-1C7B-4F2C-92B6-C6035FC3BAF2}" dt="2024-09-23T10:27:53.968" v="111"/>
          <ac:picMkLst>
            <pc:docMk/>
            <pc:sldMk cId="1221530360" sldId="261"/>
            <ac:picMk id="12" creationId="{FB16D8F5-CDA9-C799-D65F-5B02A75AB295}"/>
          </ac:picMkLst>
        </pc:picChg>
      </pc:sldChg>
      <pc:sldChg chg="addSp delSp modSp mod">
        <pc:chgData name="Nell Dawson" userId="107c6341-d480-49ff-81ec-9e0cb4fbd651" providerId="ADAL" clId="{7775B4E8-1C7B-4F2C-92B6-C6035FC3BAF2}" dt="2024-09-23T10:27:56.923" v="112"/>
        <pc:sldMkLst>
          <pc:docMk/>
          <pc:sldMk cId="1202521665" sldId="262"/>
        </pc:sldMkLst>
        <pc:spChg chg="mod">
          <ac:chgData name="Nell Dawson" userId="107c6341-d480-49ff-81ec-9e0cb4fbd651" providerId="ADAL" clId="{7775B4E8-1C7B-4F2C-92B6-C6035FC3BAF2}" dt="2024-09-23T10:26:43.359" v="70" actId="20577"/>
          <ac:spMkLst>
            <pc:docMk/>
            <pc:sldMk cId="1202521665" sldId="262"/>
            <ac:spMk id="4" creationId="{48120487-4E6A-5B63-638E-77B04C34F1E6}"/>
          </ac:spMkLst>
        </pc:spChg>
        <pc:picChg chg="add mod">
          <ac:chgData name="Nell Dawson" userId="107c6341-d480-49ff-81ec-9e0cb4fbd651" providerId="ADAL" clId="{7775B4E8-1C7B-4F2C-92B6-C6035FC3BAF2}" dt="2024-09-23T10:27:22.159" v="102"/>
          <ac:picMkLst>
            <pc:docMk/>
            <pc:sldMk cId="1202521665" sldId="262"/>
            <ac:picMk id="2" creationId="{2D2F47FE-63D6-6C78-55E7-0B8A4842709E}"/>
          </ac:picMkLst>
        </pc:picChg>
        <pc:picChg chg="del">
          <ac:chgData name="Nell Dawson" userId="107c6341-d480-49ff-81ec-9e0cb4fbd651" providerId="ADAL" clId="{7775B4E8-1C7B-4F2C-92B6-C6035FC3BAF2}" dt="2024-09-23T10:27:21.939" v="101" actId="478"/>
          <ac:picMkLst>
            <pc:docMk/>
            <pc:sldMk cId="1202521665" sldId="262"/>
            <ac:picMk id="6" creationId="{BFC6C29A-C4C3-5921-F135-3B5763923BBA}"/>
          </ac:picMkLst>
        </pc:picChg>
        <pc:picChg chg="add mod">
          <ac:chgData name="Nell Dawson" userId="107c6341-d480-49ff-81ec-9e0cb4fbd651" providerId="ADAL" clId="{7775B4E8-1C7B-4F2C-92B6-C6035FC3BAF2}" dt="2024-09-23T10:27:56.923" v="112"/>
          <ac:picMkLst>
            <pc:docMk/>
            <pc:sldMk cId="1202521665" sldId="262"/>
            <ac:picMk id="8" creationId="{B92DAC20-81EB-82E8-E334-A01479B9B270}"/>
          </ac:picMkLst>
        </pc:picChg>
      </pc:sldChg>
      <pc:sldChg chg="addSp delSp modSp mod">
        <pc:chgData name="Nell Dawson" userId="107c6341-d480-49ff-81ec-9e0cb4fbd651" providerId="ADAL" clId="{7775B4E8-1C7B-4F2C-92B6-C6035FC3BAF2}" dt="2024-09-23T10:28:11.510" v="115"/>
        <pc:sldMkLst>
          <pc:docMk/>
          <pc:sldMk cId="529027267" sldId="263"/>
        </pc:sldMkLst>
        <pc:spChg chg="mod">
          <ac:chgData name="Nell Dawson" userId="107c6341-d480-49ff-81ec-9e0cb4fbd651" providerId="ADAL" clId="{7775B4E8-1C7B-4F2C-92B6-C6035FC3BAF2}" dt="2024-09-23T10:26:47.469" v="80" actId="20577"/>
          <ac:spMkLst>
            <pc:docMk/>
            <pc:sldMk cId="529027267" sldId="263"/>
            <ac:spMk id="6" creationId="{8CB493ED-4324-FEBF-3785-4B2EB6ECD680}"/>
          </ac:spMkLst>
        </pc:spChg>
        <pc:spChg chg="add mod">
          <ac:chgData name="Nell Dawson" userId="107c6341-d480-49ff-81ec-9e0cb4fbd651" providerId="ADAL" clId="{7775B4E8-1C7B-4F2C-92B6-C6035FC3BAF2}" dt="2024-09-23T10:28:04.730" v="114"/>
          <ac:spMkLst>
            <pc:docMk/>
            <pc:sldMk cId="529027267" sldId="263"/>
            <ac:spMk id="8" creationId="{1B37BC73-9321-FE64-F64E-015F8E36060C}"/>
          </ac:spMkLst>
        </pc:spChg>
        <pc:picChg chg="add mod">
          <ac:chgData name="Nell Dawson" userId="107c6341-d480-49ff-81ec-9e0cb4fbd651" providerId="ADAL" clId="{7775B4E8-1C7B-4F2C-92B6-C6035FC3BAF2}" dt="2024-09-23T10:27:25.060" v="104"/>
          <ac:picMkLst>
            <pc:docMk/>
            <pc:sldMk cId="529027267" sldId="263"/>
            <ac:picMk id="2" creationId="{EA2A1FCB-813A-8AA6-7968-4D7640D8823C}"/>
          </ac:picMkLst>
        </pc:picChg>
        <pc:picChg chg="del">
          <ac:chgData name="Nell Dawson" userId="107c6341-d480-49ff-81ec-9e0cb4fbd651" providerId="ADAL" clId="{7775B4E8-1C7B-4F2C-92B6-C6035FC3BAF2}" dt="2024-09-23T10:27:24.780" v="103" actId="478"/>
          <ac:picMkLst>
            <pc:docMk/>
            <pc:sldMk cId="529027267" sldId="263"/>
            <ac:picMk id="7" creationId="{69CA1120-EE4D-A400-1C2F-2B0C48CE631B}"/>
          </ac:picMkLst>
        </pc:picChg>
        <pc:picChg chg="add mod">
          <ac:chgData name="Nell Dawson" userId="107c6341-d480-49ff-81ec-9e0cb4fbd651" providerId="ADAL" clId="{7775B4E8-1C7B-4F2C-92B6-C6035FC3BAF2}" dt="2024-09-23T10:28:11.510" v="115"/>
          <ac:picMkLst>
            <pc:docMk/>
            <pc:sldMk cId="529027267" sldId="263"/>
            <ac:picMk id="9" creationId="{9E3E5B35-F033-9858-3046-003470054F0F}"/>
          </ac:picMkLst>
        </pc:picChg>
      </pc:sldChg>
      <pc:sldChg chg="addSp delSp modSp mod">
        <pc:chgData name="Nell Dawson" userId="107c6341-d480-49ff-81ec-9e0cb4fbd651" providerId="ADAL" clId="{7775B4E8-1C7B-4F2C-92B6-C6035FC3BAF2}" dt="2024-09-23T10:28:14.839" v="116"/>
        <pc:sldMkLst>
          <pc:docMk/>
          <pc:sldMk cId="1994020684" sldId="264"/>
        </pc:sldMkLst>
        <pc:spChg chg="mod">
          <ac:chgData name="Nell Dawson" userId="107c6341-d480-49ff-81ec-9e0cb4fbd651" providerId="ADAL" clId="{7775B4E8-1C7B-4F2C-92B6-C6035FC3BAF2}" dt="2024-09-23T10:26:51.847" v="90" actId="20577"/>
          <ac:spMkLst>
            <pc:docMk/>
            <pc:sldMk cId="1994020684" sldId="264"/>
            <ac:spMk id="3" creationId="{8E0645A4-AC97-8E66-7789-BE512F674510}"/>
          </ac:spMkLst>
        </pc:spChg>
        <pc:picChg chg="add mod">
          <ac:chgData name="Nell Dawson" userId="107c6341-d480-49ff-81ec-9e0cb4fbd651" providerId="ADAL" clId="{7775B4E8-1C7B-4F2C-92B6-C6035FC3BAF2}" dt="2024-09-23T10:27:29.436" v="106"/>
          <ac:picMkLst>
            <pc:docMk/>
            <pc:sldMk cId="1994020684" sldId="264"/>
            <ac:picMk id="2" creationId="{0AB892F4-FE47-3204-6654-042BFE22634D}"/>
          </ac:picMkLst>
        </pc:picChg>
        <pc:picChg chg="del">
          <ac:chgData name="Nell Dawson" userId="107c6341-d480-49ff-81ec-9e0cb4fbd651" providerId="ADAL" clId="{7775B4E8-1C7B-4F2C-92B6-C6035FC3BAF2}" dt="2024-09-23T10:27:29.128" v="105" actId="478"/>
          <ac:picMkLst>
            <pc:docMk/>
            <pc:sldMk cId="1994020684" sldId="264"/>
            <ac:picMk id="5" creationId="{B8A41D2A-F3A9-5B4D-3183-8E3E3A15D768}"/>
          </ac:picMkLst>
        </pc:picChg>
        <pc:picChg chg="add mod">
          <ac:chgData name="Nell Dawson" userId="107c6341-d480-49ff-81ec-9e0cb4fbd651" providerId="ADAL" clId="{7775B4E8-1C7B-4F2C-92B6-C6035FC3BAF2}" dt="2024-09-23T10:28:14.839" v="116"/>
          <ac:picMkLst>
            <pc:docMk/>
            <pc:sldMk cId="1994020684" sldId="264"/>
            <ac:picMk id="6" creationId="{37C980FA-E5B0-9955-EC46-544B36658FB0}"/>
          </ac:picMkLst>
        </pc:picChg>
      </pc:sldChg>
      <pc:sldChg chg="addSp delSp modSp add mod">
        <pc:chgData name="Nell Dawson" userId="107c6341-d480-49ff-81ec-9e0cb4fbd651" providerId="ADAL" clId="{7775B4E8-1C7B-4F2C-92B6-C6035FC3BAF2}" dt="2024-09-23T10:38:22.597" v="118"/>
        <pc:sldMkLst>
          <pc:docMk/>
          <pc:sldMk cId="1644366162" sldId="265"/>
        </pc:sldMkLst>
        <pc:spChg chg="add mod">
          <ac:chgData name="Nell Dawson" userId="107c6341-d480-49ff-81ec-9e0cb4fbd651" providerId="ADAL" clId="{7775B4E8-1C7B-4F2C-92B6-C6035FC3BAF2}" dt="2024-09-23T10:38:22.597" v="118"/>
          <ac:spMkLst>
            <pc:docMk/>
            <pc:sldMk cId="1644366162" sldId="265"/>
            <ac:spMk id="3" creationId="{13214488-287B-7370-5061-001AB2011D96}"/>
          </ac:spMkLst>
        </pc:spChg>
        <pc:spChg chg="del mod">
          <ac:chgData name="Nell Dawson" userId="107c6341-d480-49ff-81ec-9e0cb4fbd651" providerId="ADAL" clId="{7775B4E8-1C7B-4F2C-92B6-C6035FC3BAF2}" dt="2024-09-23T10:38:19.509" v="117" actId="478"/>
          <ac:spMkLst>
            <pc:docMk/>
            <pc:sldMk cId="1644366162" sldId="265"/>
            <ac:spMk id="7" creationId="{1A962999-FEA6-3A3A-F495-AF11E58DF4EF}"/>
          </ac:spMkLst>
        </pc:spChg>
        <pc:picChg chg="add mod">
          <ac:chgData name="Nell Dawson" userId="107c6341-d480-49ff-81ec-9e0cb4fbd651" providerId="ADAL" clId="{7775B4E8-1C7B-4F2C-92B6-C6035FC3BAF2}" dt="2024-09-11T22:41:55.382" v="10" actId="1076"/>
          <ac:picMkLst>
            <pc:docMk/>
            <pc:sldMk cId="1644366162" sldId="265"/>
            <ac:picMk id="2" creationId="{C41F5BA4-F6FC-6F37-3856-98700956A8E4}"/>
          </ac:picMkLst>
        </pc:picChg>
      </pc:sldChg>
      <pc:sldChg chg="add del">
        <pc:chgData name="Nell Dawson" userId="107c6341-d480-49ff-81ec-9e0cb4fbd651" providerId="ADAL" clId="{7775B4E8-1C7B-4F2C-92B6-C6035FC3BAF2}" dt="2024-09-11T21:06:11.251" v="4" actId="47"/>
        <pc:sldMkLst>
          <pc:docMk/>
          <pc:sldMk cId="1960045355" sldId="266"/>
        </pc:sldMkLst>
      </pc:sldChg>
      <pc:sldMasterChg chg="add addSldLayout">
        <pc:chgData name="Nell Dawson" userId="107c6341-d480-49ff-81ec-9e0cb4fbd651" providerId="ADAL" clId="{7775B4E8-1C7B-4F2C-92B6-C6035FC3BAF2}" dt="2024-09-11T21:06:00.511" v="0" actId="27028"/>
        <pc:sldMasterMkLst>
          <pc:docMk/>
          <pc:sldMasterMk cId="0" sldId="2147483669"/>
        </pc:sldMasterMkLst>
        <pc:sldLayoutChg chg="add">
          <pc:chgData name="Nell Dawson" userId="107c6341-d480-49ff-81ec-9e0cb4fbd651" providerId="ADAL" clId="{7775B4E8-1C7B-4F2C-92B6-C6035FC3BAF2}" dt="2024-09-11T21:06:00.511" v="0" actId="27028"/>
          <pc:sldLayoutMkLst>
            <pc:docMk/>
            <pc:sldMasterMk cId="0" sldId="2147483669"/>
            <pc:sldLayoutMk cId="0" sldId="214748367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D6A-85EA-4DBB-A6D2-8E47792B716D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3346-EA82-41CC-8AB8-C8E7E90A3F12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DE4A51-B2F6-44CC-8030-23ED3D0796B2}"/>
              </a:ext>
            </a:extLst>
          </p:cNvPr>
          <p:cNvSpPr txBox="1"/>
          <p:nvPr/>
        </p:nvSpPr>
        <p:spPr>
          <a:xfrm>
            <a:off x="2744044" y="517701"/>
            <a:ext cx="815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603020202020204" pitchFamily="34" charset="0"/>
              </a:rPr>
              <a:t>Battery Safety Squad</a:t>
            </a:r>
          </a:p>
        </p:txBody>
      </p:sp>
      <p:grpSp>
        <p:nvGrpSpPr>
          <p:cNvPr id="30" name="Google Shape;3068;p78">
            <a:extLst>
              <a:ext uri="{FF2B5EF4-FFF2-40B4-BE49-F238E27FC236}">
                <a16:creationId xmlns:a16="http://schemas.microsoft.com/office/drawing/2014/main" id="{3458A12C-3414-43B6-ADAA-A31FE36E313C}"/>
              </a:ext>
            </a:extLst>
          </p:cNvPr>
          <p:cNvGrpSpPr/>
          <p:nvPr/>
        </p:nvGrpSpPr>
        <p:grpSpPr>
          <a:xfrm rot="702309">
            <a:off x="10750164" y="159026"/>
            <a:ext cx="1050216" cy="1449165"/>
            <a:chOff x="7411267" y="3613748"/>
            <a:chExt cx="597969" cy="804818"/>
          </a:xfrm>
        </p:grpSpPr>
        <p:sp>
          <p:nvSpPr>
            <p:cNvPr id="31" name="Google Shape;3069;p78">
              <a:extLst>
                <a:ext uri="{FF2B5EF4-FFF2-40B4-BE49-F238E27FC236}">
                  <a16:creationId xmlns:a16="http://schemas.microsoft.com/office/drawing/2014/main" id="{DD02F771-3E98-4945-BD55-5CFE97CB139C}"/>
                </a:ext>
              </a:extLst>
            </p:cNvPr>
            <p:cNvSpPr/>
            <p:nvPr/>
          </p:nvSpPr>
          <p:spPr>
            <a:xfrm>
              <a:off x="7411267" y="3613748"/>
              <a:ext cx="597969" cy="586912"/>
            </a:xfrm>
            <a:custGeom>
              <a:avLst/>
              <a:gdLst/>
              <a:ahLst/>
              <a:cxnLst/>
              <a:rect l="l" t="t" r="r" b="b"/>
              <a:pathLst>
                <a:path w="12872" h="12634" extrusionOk="0">
                  <a:moveTo>
                    <a:pt x="6532" y="0"/>
                  </a:moveTo>
                  <a:cubicBezTo>
                    <a:pt x="6474" y="0"/>
                    <a:pt x="6442" y="1"/>
                    <a:pt x="6442" y="1"/>
                  </a:cubicBezTo>
                  <a:cubicBezTo>
                    <a:pt x="6442" y="1"/>
                    <a:pt x="6416" y="0"/>
                    <a:pt x="6367" y="0"/>
                  </a:cubicBezTo>
                  <a:cubicBezTo>
                    <a:pt x="5859" y="0"/>
                    <a:pt x="2903" y="89"/>
                    <a:pt x="1513" y="2120"/>
                  </a:cubicBezTo>
                  <a:cubicBezTo>
                    <a:pt x="1" y="4335"/>
                    <a:pt x="668" y="7121"/>
                    <a:pt x="2466" y="8871"/>
                  </a:cubicBezTo>
                  <a:cubicBezTo>
                    <a:pt x="4263" y="10633"/>
                    <a:pt x="3990" y="12634"/>
                    <a:pt x="3990" y="12634"/>
                  </a:cubicBezTo>
                  <a:lnTo>
                    <a:pt x="8895" y="12634"/>
                  </a:lnTo>
                  <a:cubicBezTo>
                    <a:pt x="8895" y="12634"/>
                    <a:pt x="8609" y="10633"/>
                    <a:pt x="10419" y="8871"/>
                  </a:cubicBezTo>
                  <a:cubicBezTo>
                    <a:pt x="12205" y="7121"/>
                    <a:pt x="12872" y="4347"/>
                    <a:pt x="11371" y="2120"/>
                  </a:cubicBezTo>
                  <a:cubicBezTo>
                    <a:pt x="9994" y="97"/>
                    <a:pt x="7080" y="0"/>
                    <a:pt x="653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highlight>
                  <a:srgbClr val="FFFF00"/>
                </a:highlight>
              </a:endParaRPr>
            </a:p>
          </p:txBody>
        </p:sp>
        <p:sp>
          <p:nvSpPr>
            <p:cNvPr id="32" name="Google Shape;3070;p78">
              <a:extLst>
                <a:ext uri="{FF2B5EF4-FFF2-40B4-BE49-F238E27FC236}">
                  <a16:creationId xmlns:a16="http://schemas.microsoft.com/office/drawing/2014/main" id="{2BE3B36A-6071-498D-A485-44180D6AFDF4}"/>
                </a:ext>
              </a:extLst>
            </p:cNvPr>
            <p:cNvSpPr/>
            <p:nvPr/>
          </p:nvSpPr>
          <p:spPr>
            <a:xfrm>
              <a:off x="7582729" y="4200045"/>
              <a:ext cx="255038" cy="146055"/>
            </a:xfrm>
            <a:custGeom>
              <a:avLst/>
              <a:gdLst/>
              <a:ahLst/>
              <a:cxnLst/>
              <a:rect l="l" t="t" r="r" b="b"/>
              <a:pathLst>
                <a:path w="5490" h="3144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lnTo>
                    <a:pt x="1" y="2989"/>
                  </a:lnTo>
                  <a:cubicBezTo>
                    <a:pt x="1" y="3084"/>
                    <a:pt x="72" y="3144"/>
                    <a:pt x="144" y="3144"/>
                  </a:cubicBezTo>
                  <a:lnTo>
                    <a:pt x="5335" y="3144"/>
                  </a:lnTo>
                  <a:cubicBezTo>
                    <a:pt x="5430" y="3144"/>
                    <a:pt x="5490" y="3084"/>
                    <a:pt x="5490" y="2989"/>
                  </a:cubicBezTo>
                  <a:lnTo>
                    <a:pt x="5490" y="155"/>
                  </a:lnTo>
                  <a:cubicBezTo>
                    <a:pt x="5490" y="60"/>
                    <a:pt x="5418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071;p78">
              <a:extLst>
                <a:ext uri="{FF2B5EF4-FFF2-40B4-BE49-F238E27FC236}">
                  <a16:creationId xmlns:a16="http://schemas.microsoft.com/office/drawing/2014/main" id="{CBE696A8-D7E8-47FA-9B10-BF611FE4F8B7}"/>
                </a:ext>
              </a:extLst>
            </p:cNvPr>
            <p:cNvSpPr/>
            <p:nvPr/>
          </p:nvSpPr>
          <p:spPr>
            <a:xfrm>
              <a:off x="7599359" y="4346050"/>
              <a:ext cx="221823" cy="72516"/>
            </a:xfrm>
            <a:custGeom>
              <a:avLst/>
              <a:gdLst/>
              <a:ahLst/>
              <a:cxnLst/>
              <a:rect l="l" t="t" r="r" b="b"/>
              <a:pathLst>
                <a:path w="4775" h="1561" extrusionOk="0">
                  <a:moveTo>
                    <a:pt x="0" y="1"/>
                  </a:moveTo>
                  <a:cubicBezTo>
                    <a:pt x="0" y="1"/>
                    <a:pt x="24" y="1561"/>
                    <a:pt x="2322" y="1561"/>
                  </a:cubicBezTo>
                  <a:cubicBezTo>
                    <a:pt x="4608" y="1561"/>
                    <a:pt x="4774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72;p78">
              <a:extLst>
                <a:ext uri="{FF2B5EF4-FFF2-40B4-BE49-F238E27FC236}">
                  <a16:creationId xmlns:a16="http://schemas.microsoft.com/office/drawing/2014/main" id="{B02BB865-6243-447C-AE63-1D287BE8B210}"/>
                </a:ext>
              </a:extLst>
            </p:cNvPr>
            <p:cNvSpPr/>
            <p:nvPr/>
          </p:nvSpPr>
          <p:spPr>
            <a:xfrm>
              <a:off x="7521363" y="3687889"/>
              <a:ext cx="376704" cy="303723"/>
            </a:xfrm>
            <a:custGeom>
              <a:avLst/>
              <a:gdLst/>
              <a:ahLst/>
              <a:cxnLst/>
              <a:rect l="l" t="t" r="r" b="b"/>
              <a:pathLst>
                <a:path w="8109" h="6538" extrusionOk="0">
                  <a:moveTo>
                    <a:pt x="3274" y="1"/>
                  </a:moveTo>
                  <a:cubicBezTo>
                    <a:pt x="2763" y="1"/>
                    <a:pt x="2322" y="358"/>
                    <a:pt x="2191" y="834"/>
                  </a:cubicBezTo>
                  <a:cubicBezTo>
                    <a:pt x="2120" y="822"/>
                    <a:pt x="2036" y="798"/>
                    <a:pt x="1941" y="798"/>
                  </a:cubicBezTo>
                  <a:cubicBezTo>
                    <a:pt x="1310" y="798"/>
                    <a:pt x="798" y="1310"/>
                    <a:pt x="798" y="1953"/>
                  </a:cubicBezTo>
                  <a:cubicBezTo>
                    <a:pt x="798" y="2108"/>
                    <a:pt x="822" y="2263"/>
                    <a:pt x="881" y="2394"/>
                  </a:cubicBezTo>
                  <a:cubicBezTo>
                    <a:pt x="381" y="2548"/>
                    <a:pt x="0" y="3001"/>
                    <a:pt x="0" y="3561"/>
                  </a:cubicBezTo>
                  <a:cubicBezTo>
                    <a:pt x="0" y="4168"/>
                    <a:pt x="465" y="4668"/>
                    <a:pt x="1060" y="4751"/>
                  </a:cubicBezTo>
                  <a:cubicBezTo>
                    <a:pt x="1036" y="4846"/>
                    <a:pt x="1000" y="4954"/>
                    <a:pt x="1000" y="5073"/>
                  </a:cubicBezTo>
                  <a:cubicBezTo>
                    <a:pt x="1000" y="5620"/>
                    <a:pt x="1453" y="6061"/>
                    <a:pt x="1989" y="6061"/>
                  </a:cubicBezTo>
                  <a:cubicBezTo>
                    <a:pt x="2108" y="6061"/>
                    <a:pt x="2203" y="6037"/>
                    <a:pt x="2310" y="6001"/>
                  </a:cubicBezTo>
                  <a:cubicBezTo>
                    <a:pt x="2501" y="6311"/>
                    <a:pt x="2858" y="6537"/>
                    <a:pt x="3263" y="6537"/>
                  </a:cubicBezTo>
                  <a:cubicBezTo>
                    <a:pt x="3560" y="6537"/>
                    <a:pt x="3846" y="6418"/>
                    <a:pt x="4036" y="6204"/>
                  </a:cubicBezTo>
                  <a:cubicBezTo>
                    <a:pt x="4227" y="6394"/>
                    <a:pt x="4513" y="6537"/>
                    <a:pt x="4810" y="6537"/>
                  </a:cubicBezTo>
                  <a:cubicBezTo>
                    <a:pt x="5215" y="6537"/>
                    <a:pt x="5572" y="6323"/>
                    <a:pt x="5763" y="6001"/>
                  </a:cubicBezTo>
                  <a:cubicBezTo>
                    <a:pt x="5870" y="6025"/>
                    <a:pt x="5977" y="6061"/>
                    <a:pt x="6096" y="6061"/>
                  </a:cubicBezTo>
                  <a:cubicBezTo>
                    <a:pt x="6644" y="6061"/>
                    <a:pt x="7073" y="5608"/>
                    <a:pt x="7073" y="5073"/>
                  </a:cubicBezTo>
                  <a:cubicBezTo>
                    <a:pt x="7073" y="4954"/>
                    <a:pt x="7061" y="4846"/>
                    <a:pt x="7013" y="4751"/>
                  </a:cubicBezTo>
                  <a:cubicBezTo>
                    <a:pt x="7644" y="4692"/>
                    <a:pt x="8108" y="4180"/>
                    <a:pt x="8108" y="3561"/>
                  </a:cubicBezTo>
                  <a:cubicBezTo>
                    <a:pt x="8108" y="3001"/>
                    <a:pt x="7727" y="2548"/>
                    <a:pt x="7227" y="2394"/>
                  </a:cubicBezTo>
                  <a:cubicBezTo>
                    <a:pt x="7287" y="2263"/>
                    <a:pt x="7311" y="2108"/>
                    <a:pt x="7311" y="1953"/>
                  </a:cubicBezTo>
                  <a:cubicBezTo>
                    <a:pt x="7311" y="1322"/>
                    <a:pt x="6811" y="798"/>
                    <a:pt x="6168" y="798"/>
                  </a:cubicBezTo>
                  <a:cubicBezTo>
                    <a:pt x="6084" y="798"/>
                    <a:pt x="6001" y="822"/>
                    <a:pt x="5918" y="834"/>
                  </a:cubicBezTo>
                  <a:cubicBezTo>
                    <a:pt x="5775" y="358"/>
                    <a:pt x="5346" y="1"/>
                    <a:pt x="4834" y="1"/>
                  </a:cubicBezTo>
                  <a:cubicBezTo>
                    <a:pt x="4537" y="1"/>
                    <a:pt x="4251" y="120"/>
                    <a:pt x="4048" y="310"/>
                  </a:cubicBezTo>
                  <a:cubicBezTo>
                    <a:pt x="3846" y="120"/>
                    <a:pt x="3572" y="1"/>
                    <a:pt x="3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FF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73;p78">
              <a:extLst>
                <a:ext uri="{FF2B5EF4-FFF2-40B4-BE49-F238E27FC236}">
                  <a16:creationId xmlns:a16="http://schemas.microsoft.com/office/drawing/2014/main" id="{842D6310-7DAB-42AC-BB91-C0EFC765099B}"/>
                </a:ext>
              </a:extLst>
            </p:cNvPr>
            <p:cNvSpPr/>
            <p:nvPr/>
          </p:nvSpPr>
          <p:spPr>
            <a:xfrm>
              <a:off x="7582729" y="4232702"/>
              <a:ext cx="255038" cy="13844"/>
            </a:xfrm>
            <a:custGeom>
              <a:avLst/>
              <a:gdLst/>
              <a:ahLst/>
              <a:cxnLst/>
              <a:rect l="l" t="t" r="r" b="b"/>
              <a:pathLst>
                <a:path w="5490" h="298" extrusionOk="0">
                  <a:moveTo>
                    <a:pt x="1" y="0"/>
                  </a:moveTo>
                  <a:lnTo>
                    <a:pt x="1" y="298"/>
                  </a:lnTo>
                  <a:lnTo>
                    <a:pt x="5490" y="298"/>
                  </a:lnTo>
                  <a:lnTo>
                    <a:pt x="54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74;p78">
              <a:extLst>
                <a:ext uri="{FF2B5EF4-FFF2-40B4-BE49-F238E27FC236}">
                  <a16:creationId xmlns:a16="http://schemas.microsoft.com/office/drawing/2014/main" id="{231F5051-FEF9-4390-B66D-C0AD4E4A1767}"/>
                </a:ext>
              </a:extLst>
            </p:cNvPr>
            <p:cNvSpPr/>
            <p:nvPr/>
          </p:nvSpPr>
          <p:spPr>
            <a:xfrm>
              <a:off x="7582729" y="4272514"/>
              <a:ext cx="255038" cy="13890"/>
            </a:xfrm>
            <a:custGeom>
              <a:avLst/>
              <a:gdLst/>
              <a:ahLst/>
              <a:cxnLst/>
              <a:rect l="l" t="t" r="r" b="b"/>
              <a:pathLst>
                <a:path w="5490" h="299" extrusionOk="0">
                  <a:moveTo>
                    <a:pt x="1" y="0"/>
                  </a:moveTo>
                  <a:lnTo>
                    <a:pt x="1" y="298"/>
                  </a:lnTo>
                  <a:lnTo>
                    <a:pt x="5490" y="298"/>
                  </a:lnTo>
                  <a:lnTo>
                    <a:pt x="549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75;p78">
              <a:extLst>
                <a:ext uri="{FF2B5EF4-FFF2-40B4-BE49-F238E27FC236}">
                  <a16:creationId xmlns:a16="http://schemas.microsoft.com/office/drawing/2014/main" id="{93D79F09-5BE9-4F10-9ADF-046FBE3056D1}"/>
                </a:ext>
              </a:extLst>
            </p:cNvPr>
            <p:cNvSpPr/>
            <p:nvPr/>
          </p:nvSpPr>
          <p:spPr>
            <a:xfrm>
              <a:off x="7582729" y="4312882"/>
              <a:ext cx="255038" cy="13890"/>
            </a:xfrm>
            <a:custGeom>
              <a:avLst/>
              <a:gdLst/>
              <a:ahLst/>
              <a:cxnLst/>
              <a:rect l="l" t="t" r="r" b="b"/>
              <a:pathLst>
                <a:path w="5490" h="299" extrusionOk="0">
                  <a:moveTo>
                    <a:pt x="1" y="1"/>
                  </a:moveTo>
                  <a:lnTo>
                    <a:pt x="1" y="298"/>
                  </a:lnTo>
                  <a:lnTo>
                    <a:pt x="5490" y="298"/>
                  </a:lnTo>
                  <a:lnTo>
                    <a:pt x="549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3076;p78">
              <a:extLst>
                <a:ext uri="{FF2B5EF4-FFF2-40B4-BE49-F238E27FC236}">
                  <a16:creationId xmlns:a16="http://schemas.microsoft.com/office/drawing/2014/main" id="{5E55F013-1CCE-4955-95A2-A79EC9E9CE01}"/>
                </a:ext>
              </a:extLst>
            </p:cNvPr>
            <p:cNvGrpSpPr/>
            <p:nvPr/>
          </p:nvGrpSpPr>
          <p:grpSpPr>
            <a:xfrm>
              <a:off x="7552348" y="3712788"/>
              <a:ext cx="319697" cy="257779"/>
              <a:chOff x="7552348" y="3712788"/>
              <a:chExt cx="319697" cy="257779"/>
            </a:xfrm>
          </p:grpSpPr>
          <p:sp>
            <p:nvSpPr>
              <p:cNvPr id="39" name="Google Shape;3077;p78">
                <a:extLst>
                  <a:ext uri="{FF2B5EF4-FFF2-40B4-BE49-F238E27FC236}">
                    <a16:creationId xmlns:a16="http://schemas.microsoft.com/office/drawing/2014/main" id="{F080BF5A-1D5D-4EC1-9D38-1B7A684BFED6}"/>
                  </a:ext>
                </a:extLst>
              </p:cNvPr>
              <p:cNvSpPr/>
              <p:nvPr/>
            </p:nvSpPr>
            <p:spPr>
              <a:xfrm>
                <a:off x="7815602" y="3824510"/>
                <a:ext cx="56443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27" extrusionOk="0">
                    <a:moveTo>
                      <a:pt x="608" y="0"/>
                    </a:moveTo>
                    <a:cubicBezTo>
                      <a:pt x="286" y="0"/>
                      <a:pt x="0" y="286"/>
                      <a:pt x="0" y="620"/>
                    </a:cubicBezTo>
                    <a:cubicBezTo>
                      <a:pt x="0" y="953"/>
                      <a:pt x="262" y="1227"/>
                      <a:pt x="608" y="1227"/>
                    </a:cubicBezTo>
                    <a:cubicBezTo>
                      <a:pt x="953" y="1227"/>
                      <a:pt x="1215" y="953"/>
                      <a:pt x="1215" y="620"/>
                    </a:cubicBezTo>
                    <a:cubicBezTo>
                      <a:pt x="1215" y="274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078;p78">
                <a:extLst>
                  <a:ext uri="{FF2B5EF4-FFF2-40B4-BE49-F238E27FC236}">
                    <a16:creationId xmlns:a16="http://schemas.microsoft.com/office/drawing/2014/main" id="{CF7548E3-9EF6-482B-9ED3-06A305B9C257}"/>
                  </a:ext>
                </a:extLst>
              </p:cNvPr>
              <p:cNvSpPr/>
              <p:nvPr/>
            </p:nvSpPr>
            <p:spPr>
              <a:xfrm>
                <a:off x="7721580" y="3914120"/>
                <a:ext cx="56443" cy="56443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15" extrusionOk="0">
                    <a:moveTo>
                      <a:pt x="608" y="0"/>
                    </a:moveTo>
                    <a:cubicBezTo>
                      <a:pt x="262" y="0"/>
                      <a:pt x="0" y="262"/>
                      <a:pt x="0" y="607"/>
                    </a:cubicBezTo>
                    <a:cubicBezTo>
                      <a:pt x="0" y="953"/>
                      <a:pt x="262" y="1215"/>
                      <a:pt x="608" y="1215"/>
                    </a:cubicBezTo>
                    <a:cubicBezTo>
                      <a:pt x="953" y="1215"/>
                      <a:pt x="1215" y="953"/>
                      <a:pt x="1215" y="607"/>
                    </a:cubicBezTo>
                    <a:cubicBezTo>
                      <a:pt x="1215" y="262"/>
                      <a:pt x="953" y="0"/>
                      <a:pt x="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" name="Google Shape;3079;p78">
                <a:extLst>
                  <a:ext uri="{FF2B5EF4-FFF2-40B4-BE49-F238E27FC236}">
                    <a16:creationId xmlns:a16="http://schemas.microsoft.com/office/drawing/2014/main" id="{948427AD-BAE9-444B-8E33-1E5048FF91BD}"/>
                  </a:ext>
                </a:extLst>
              </p:cNvPr>
              <p:cNvGrpSpPr/>
              <p:nvPr/>
            </p:nvGrpSpPr>
            <p:grpSpPr>
              <a:xfrm>
                <a:off x="7552348" y="3712788"/>
                <a:ext cx="292058" cy="257779"/>
                <a:chOff x="7552348" y="3712788"/>
                <a:chExt cx="292058" cy="257779"/>
              </a:xfrm>
            </p:grpSpPr>
            <p:sp>
              <p:nvSpPr>
                <p:cNvPr id="42" name="Google Shape;3080;p78">
                  <a:extLst>
                    <a:ext uri="{FF2B5EF4-FFF2-40B4-BE49-F238E27FC236}">
                      <a16:creationId xmlns:a16="http://schemas.microsoft.com/office/drawing/2014/main" id="{B4A501BB-6D71-4A5F-903F-0FA109E57A7B}"/>
                    </a:ext>
                  </a:extLst>
                </p:cNvPr>
                <p:cNvSpPr/>
                <p:nvPr/>
              </p:nvSpPr>
              <p:spPr>
                <a:xfrm>
                  <a:off x="7721580" y="3712788"/>
                  <a:ext cx="56443" cy="56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1215" extrusionOk="0">
                      <a:moveTo>
                        <a:pt x="608" y="0"/>
                      </a:moveTo>
                      <a:cubicBezTo>
                        <a:pt x="262" y="0"/>
                        <a:pt x="0" y="262"/>
                        <a:pt x="0" y="608"/>
                      </a:cubicBezTo>
                      <a:cubicBezTo>
                        <a:pt x="0" y="953"/>
                        <a:pt x="262" y="1215"/>
                        <a:pt x="608" y="1215"/>
                      </a:cubicBezTo>
                      <a:cubicBezTo>
                        <a:pt x="953" y="1215"/>
                        <a:pt x="1215" y="953"/>
                        <a:pt x="1215" y="608"/>
                      </a:cubicBezTo>
                      <a:cubicBezTo>
                        <a:pt x="1215" y="262"/>
                        <a:pt x="95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3081;p78">
                  <a:extLst>
                    <a:ext uri="{FF2B5EF4-FFF2-40B4-BE49-F238E27FC236}">
                      <a16:creationId xmlns:a16="http://schemas.microsoft.com/office/drawing/2014/main" id="{508B2142-5445-4D93-B365-CB61CA135FAA}"/>
                    </a:ext>
                  </a:extLst>
                </p:cNvPr>
                <p:cNvSpPr/>
                <p:nvPr/>
              </p:nvSpPr>
              <p:spPr>
                <a:xfrm>
                  <a:off x="7743134" y="3740986"/>
                  <a:ext cx="101272" cy="20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" h="4335" extrusionOk="0">
                      <a:moveTo>
                        <a:pt x="1" y="1"/>
                      </a:moveTo>
                      <a:lnTo>
                        <a:pt x="1" y="4334"/>
                      </a:lnTo>
                      <a:lnTo>
                        <a:pt x="310" y="4334"/>
                      </a:lnTo>
                      <a:lnTo>
                        <a:pt x="310" y="2560"/>
                      </a:lnTo>
                      <a:lnTo>
                        <a:pt x="2180" y="2560"/>
                      </a:lnTo>
                      <a:lnTo>
                        <a:pt x="2180" y="2263"/>
                      </a:lnTo>
                      <a:lnTo>
                        <a:pt x="310" y="2263"/>
                      </a:lnTo>
                      <a:lnTo>
                        <a:pt x="31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3082;p78">
                  <a:extLst>
                    <a:ext uri="{FF2B5EF4-FFF2-40B4-BE49-F238E27FC236}">
                      <a16:creationId xmlns:a16="http://schemas.microsoft.com/office/drawing/2014/main" id="{F42B8471-D3EB-4525-816C-C7EACD428940}"/>
                    </a:ext>
                  </a:extLst>
                </p:cNvPr>
                <p:cNvSpPr/>
                <p:nvPr/>
              </p:nvSpPr>
              <p:spPr>
                <a:xfrm>
                  <a:off x="7552348" y="3713346"/>
                  <a:ext cx="190837" cy="257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8" h="5537" extrusionOk="0">
                      <a:moveTo>
                        <a:pt x="2631" y="0"/>
                      </a:moveTo>
                      <a:cubicBezTo>
                        <a:pt x="2286" y="0"/>
                        <a:pt x="2024" y="274"/>
                        <a:pt x="2024" y="607"/>
                      </a:cubicBezTo>
                      <a:cubicBezTo>
                        <a:pt x="2024" y="893"/>
                        <a:pt x="2215" y="1131"/>
                        <a:pt x="2477" y="1203"/>
                      </a:cubicBezTo>
                      <a:lnTo>
                        <a:pt x="2477" y="2870"/>
                      </a:lnTo>
                      <a:lnTo>
                        <a:pt x="1203" y="2870"/>
                      </a:lnTo>
                      <a:cubicBezTo>
                        <a:pt x="1131" y="2608"/>
                        <a:pt x="893" y="2417"/>
                        <a:pt x="607" y="2417"/>
                      </a:cubicBezTo>
                      <a:cubicBezTo>
                        <a:pt x="262" y="2417"/>
                        <a:pt x="0" y="2679"/>
                        <a:pt x="0" y="3024"/>
                      </a:cubicBezTo>
                      <a:cubicBezTo>
                        <a:pt x="0" y="3370"/>
                        <a:pt x="262" y="3632"/>
                        <a:pt x="607" y="3632"/>
                      </a:cubicBezTo>
                      <a:cubicBezTo>
                        <a:pt x="893" y="3632"/>
                        <a:pt x="1131" y="3441"/>
                        <a:pt x="1203" y="3167"/>
                      </a:cubicBezTo>
                      <a:lnTo>
                        <a:pt x="2477" y="3167"/>
                      </a:lnTo>
                      <a:lnTo>
                        <a:pt x="2477" y="4334"/>
                      </a:lnTo>
                      <a:cubicBezTo>
                        <a:pt x="2215" y="4406"/>
                        <a:pt x="2024" y="4644"/>
                        <a:pt x="2024" y="4929"/>
                      </a:cubicBezTo>
                      <a:cubicBezTo>
                        <a:pt x="2024" y="5275"/>
                        <a:pt x="2286" y="5537"/>
                        <a:pt x="2631" y="5537"/>
                      </a:cubicBezTo>
                      <a:cubicBezTo>
                        <a:pt x="2977" y="5537"/>
                        <a:pt x="3239" y="5275"/>
                        <a:pt x="3239" y="4929"/>
                      </a:cubicBezTo>
                      <a:cubicBezTo>
                        <a:pt x="3239" y="4644"/>
                        <a:pt x="3048" y="4406"/>
                        <a:pt x="2774" y="4334"/>
                      </a:cubicBezTo>
                      <a:lnTo>
                        <a:pt x="2774" y="2489"/>
                      </a:lnTo>
                      <a:lnTo>
                        <a:pt x="4108" y="2489"/>
                      </a:lnTo>
                      <a:lnTo>
                        <a:pt x="4108" y="2215"/>
                      </a:lnTo>
                      <a:lnTo>
                        <a:pt x="2774" y="2215"/>
                      </a:lnTo>
                      <a:lnTo>
                        <a:pt x="2774" y="1203"/>
                      </a:lnTo>
                      <a:cubicBezTo>
                        <a:pt x="3048" y="1131"/>
                        <a:pt x="3239" y="893"/>
                        <a:pt x="3239" y="607"/>
                      </a:cubicBezTo>
                      <a:cubicBezTo>
                        <a:pt x="3239" y="274"/>
                        <a:pt x="2977" y="0"/>
                        <a:pt x="263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" name="Google Shape;3002;p78">
            <a:extLst>
              <a:ext uri="{FF2B5EF4-FFF2-40B4-BE49-F238E27FC236}">
                <a16:creationId xmlns:a16="http://schemas.microsoft.com/office/drawing/2014/main" id="{0A0FEC0C-8555-400F-902E-65A9D55A5F49}"/>
              </a:ext>
            </a:extLst>
          </p:cNvPr>
          <p:cNvGrpSpPr/>
          <p:nvPr/>
        </p:nvGrpSpPr>
        <p:grpSpPr>
          <a:xfrm>
            <a:off x="1770826" y="2849710"/>
            <a:ext cx="1300098" cy="638993"/>
            <a:chOff x="3248425" y="1763275"/>
            <a:chExt cx="1300098" cy="638993"/>
          </a:xfrm>
        </p:grpSpPr>
        <p:sp>
          <p:nvSpPr>
            <p:cNvPr id="46" name="Google Shape;3003;p78">
              <a:extLst>
                <a:ext uri="{FF2B5EF4-FFF2-40B4-BE49-F238E27FC236}">
                  <a16:creationId xmlns:a16="http://schemas.microsoft.com/office/drawing/2014/main" id="{8FA72A36-9763-4BA0-839B-23506A67E353}"/>
                </a:ext>
              </a:extLst>
            </p:cNvPr>
            <p:cNvSpPr/>
            <p:nvPr/>
          </p:nvSpPr>
          <p:spPr>
            <a:xfrm>
              <a:off x="3364426" y="1763275"/>
              <a:ext cx="1068881" cy="638993"/>
            </a:xfrm>
            <a:custGeom>
              <a:avLst/>
              <a:gdLst/>
              <a:ahLst/>
              <a:cxnLst/>
              <a:rect l="l" t="t" r="r" b="b"/>
              <a:pathLst>
                <a:path w="16015" h="9574" extrusionOk="0">
                  <a:moveTo>
                    <a:pt x="1120" y="1"/>
                  </a:moveTo>
                  <a:cubicBezTo>
                    <a:pt x="500" y="1"/>
                    <a:pt x="0" y="513"/>
                    <a:pt x="0" y="1132"/>
                  </a:cubicBezTo>
                  <a:lnTo>
                    <a:pt x="0" y="8442"/>
                  </a:lnTo>
                  <a:cubicBezTo>
                    <a:pt x="0" y="9073"/>
                    <a:pt x="500" y="9573"/>
                    <a:pt x="1120" y="9573"/>
                  </a:cubicBezTo>
                  <a:lnTo>
                    <a:pt x="14883" y="9573"/>
                  </a:lnTo>
                  <a:cubicBezTo>
                    <a:pt x="15490" y="9573"/>
                    <a:pt x="15990" y="9073"/>
                    <a:pt x="16014" y="8442"/>
                  </a:cubicBezTo>
                  <a:lnTo>
                    <a:pt x="16014" y="1132"/>
                  </a:lnTo>
                  <a:cubicBezTo>
                    <a:pt x="16014" y="513"/>
                    <a:pt x="15502" y="1"/>
                    <a:pt x="14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04;p78">
              <a:extLst>
                <a:ext uri="{FF2B5EF4-FFF2-40B4-BE49-F238E27FC236}">
                  <a16:creationId xmlns:a16="http://schemas.microsoft.com/office/drawing/2014/main" id="{BAD005B1-C852-4404-927E-0FA191DCB883}"/>
                </a:ext>
              </a:extLst>
            </p:cNvPr>
            <p:cNvSpPr/>
            <p:nvPr/>
          </p:nvSpPr>
          <p:spPr>
            <a:xfrm>
              <a:off x="3447855" y="1850709"/>
              <a:ext cx="902025" cy="463326"/>
            </a:xfrm>
            <a:custGeom>
              <a:avLst/>
              <a:gdLst/>
              <a:ahLst/>
              <a:cxnLst/>
              <a:rect l="l" t="t" r="r" b="b"/>
              <a:pathLst>
                <a:path w="13515" h="6942" extrusionOk="0">
                  <a:moveTo>
                    <a:pt x="632" y="0"/>
                  </a:moveTo>
                  <a:cubicBezTo>
                    <a:pt x="274" y="0"/>
                    <a:pt x="0" y="286"/>
                    <a:pt x="0" y="643"/>
                  </a:cubicBezTo>
                  <a:lnTo>
                    <a:pt x="0" y="6299"/>
                  </a:lnTo>
                  <a:cubicBezTo>
                    <a:pt x="0" y="6656"/>
                    <a:pt x="274" y="6942"/>
                    <a:pt x="632" y="6942"/>
                  </a:cubicBezTo>
                  <a:lnTo>
                    <a:pt x="12871" y="6942"/>
                  </a:lnTo>
                  <a:cubicBezTo>
                    <a:pt x="13216" y="6942"/>
                    <a:pt x="13490" y="6656"/>
                    <a:pt x="13514" y="6299"/>
                  </a:cubicBezTo>
                  <a:lnTo>
                    <a:pt x="13514" y="643"/>
                  </a:lnTo>
                  <a:cubicBezTo>
                    <a:pt x="13514" y="286"/>
                    <a:pt x="13228" y="0"/>
                    <a:pt x="12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05;p78">
              <a:extLst>
                <a:ext uri="{FF2B5EF4-FFF2-40B4-BE49-F238E27FC236}">
                  <a16:creationId xmlns:a16="http://schemas.microsoft.com/office/drawing/2014/main" id="{EB922017-0C9D-4C83-82E4-E9B21D56B570}"/>
                </a:ext>
              </a:extLst>
            </p:cNvPr>
            <p:cNvSpPr/>
            <p:nvPr/>
          </p:nvSpPr>
          <p:spPr>
            <a:xfrm>
              <a:off x="3510661" y="1900766"/>
              <a:ext cx="232865" cy="360810"/>
            </a:xfrm>
            <a:custGeom>
              <a:avLst/>
              <a:gdLst/>
              <a:ahLst/>
              <a:cxnLst/>
              <a:rect l="l" t="t" r="r" b="b"/>
              <a:pathLst>
                <a:path w="3489" h="5406" extrusionOk="0">
                  <a:moveTo>
                    <a:pt x="488" y="1"/>
                  </a:moveTo>
                  <a:cubicBezTo>
                    <a:pt x="214" y="1"/>
                    <a:pt x="0" y="203"/>
                    <a:pt x="0" y="477"/>
                  </a:cubicBezTo>
                  <a:lnTo>
                    <a:pt x="0" y="4930"/>
                  </a:lnTo>
                  <a:cubicBezTo>
                    <a:pt x="0" y="5192"/>
                    <a:pt x="214" y="5406"/>
                    <a:pt x="488" y="5406"/>
                  </a:cubicBezTo>
                  <a:lnTo>
                    <a:pt x="3012" y="5406"/>
                  </a:lnTo>
                  <a:cubicBezTo>
                    <a:pt x="3274" y="5406"/>
                    <a:pt x="3489" y="5192"/>
                    <a:pt x="3489" y="4930"/>
                  </a:cubicBezTo>
                  <a:lnTo>
                    <a:pt x="3489" y="477"/>
                  </a:lnTo>
                  <a:cubicBezTo>
                    <a:pt x="3489" y="203"/>
                    <a:pt x="327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06;p78">
              <a:extLst>
                <a:ext uri="{FF2B5EF4-FFF2-40B4-BE49-F238E27FC236}">
                  <a16:creationId xmlns:a16="http://schemas.microsoft.com/office/drawing/2014/main" id="{B70866BB-37C1-4E1D-9627-1F9CDE504FC0}"/>
                </a:ext>
              </a:extLst>
            </p:cNvPr>
            <p:cNvSpPr/>
            <p:nvPr/>
          </p:nvSpPr>
          <p:spPr>
            <a:xfrm>
              <a:off x="3782441" y="1900766"/>
              <a:ext cx="232064" cy="360810"/>
            </a:xfrm>
            <a:custGeom>
              <a:avLst/>
              <a:gdLst/>
              <a:ahLst/>
              <a:cxnLst/>
              <a:rect l="l" t="t" r="r" b="b"/>
              <a:pathLst>
                <a:path w="3477" h="5406" extrusionOk="0">
                  <a:moveTo>
                    <a:pt x="476" y="1"/>
                  </a:moveTo>
                  <a:cubicBezTo>
                    <a:pt x="202" y="1"/>
                    <a:pt x="0" y="203"/>
                    <a:pt x="0" y="477"/>
                  </a:cubicBezTo>
                  <a:lnTo>
                    <a:pt x="0" y="4930"/>
                  </a:lnTo>
                  <a:cubicBezTo>
                    <a:pt x="0" y="5192"/>
                    <a:pt x="202" y="5406"/>
                    <a:pt x="476" y="5406"/>
                  </a:cubicBezTo>
                  <a:lnTo>
                    <a:pt x="3000" y="5406"/>
                  </a:lnTo>
                  <a:cubicBezTo>
                    <a:pt x="3262" y="5406"/>
                    <a:pt x="3477" y="5192"/>
                    <a:pt x="3477" y="4930"/>
                  </a:cubicBezTo>
                  <a:lnTo>
                    <a:pt x="3477" y="477"/>
                  </a:lnTo>
                  <a:cubicBezTo>
                    <a:pt x="3477" y="203"/>
                    <a:pt x="3274" y="1"/>
                    <a:pt x="3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07;p78">
              <a:extLst>
                <a:ext uri="{FF2B5EF4-FFF2-40B4-BE49-F238E27FC236}">
                  <a16:creationId xmlns:a16="http://schemas.microsoft.com/office/drawing/2014/main" id="{F1DBB2CE-7893-4542-98E8-6A19B1626570}"/>
                </a:ext>
              </a:extLst>
            </p:cNvPr>
            <p:cNvSpPr/>
            <p:nvPr/>
          </p:nvSpPr>
          <p:spPr>
            <a:xfrm>
              <a:off x="4051819" y="1902368"/>
              <a:ext cx="232064" cy="360810"/>
            </a:xfrm>
            <a:custGeom>
              <a:avLst/>
              <a:gdLst/>
              <a:ahLst/>
              <a:cxnLst/>
              <a:rect l="l" t="t" r="r" b="b"/>
              <a:pathLst>
                <a:path w="3477" h="5406" extrusionOk="0">
                  <a:moveTo>
                    <a:pt x="476" y="0"/>
                  </a:moveTo>
                  <a:cubicBezTo>
                    <a:pt x="203" y="0"/>
                    <a:pt x="0" y="215"/>
                    <a:pt x="0" y="477"/>
                  </a:cubicBezTo>
                  <a:lnTo>
                    <a:pt x="0" y="4930"/>
                  </a:lnTo>
                  <a:cubicBezTo>
                    <a:pt x="0" y="5203"/>
                    <a:pt x="203" y="5406"/>
                    <a:pt x="476" y="5406"/>
                  </a:cubicBezTo>
                  <a:lnTo>
                    <a:pt x="3001" y="5406"/>
                  </a:lnTo>
                  <a:cubicBezTo>
                    <a:pt x="3274" y="5406"/>
                    <a:pt x="3477" y="5180"/>
                    <a:pt x="3477" y="4930"/>
                  </a:cubicBezTo>
                  <a:lnTo>
                    <a:pt x="3477" y="477"/>
                  </a:lnTo>
                  <a:cubicBezTo>
                    <a:pt x="3477" y="215"/>
                    <a:pt x="3274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08;p78">
              <a:extLst>
                <a:ext uri="{FF2B5EF4-FFF2-40B4-BE49-F238E27FC236}">
                  <a16:creationId xmlns:a16="http://schemas.microsoft.com/office/drawing/2014/main" id="{63D76019-655B-48EB-8119-5A92348B0C0B}"/>
                </a:ext>
              </a:extLst>
            </p:cNvPr>
            <p:cNvSpPr/>
            <p:nvPr/>
          </p:nvSpPr>
          <p:spPr>
            <a:xfrm>
              <a:off x="3248425" y="1889620"/>
              <a:ext cx="116065" cy="371956"/>
            </a:xfrm>
            <a:custGeom>
              <a:avLst/>
              <a:gdLst/>
              <a:ahLst/>
              <a:cxnLst/>
              <a:rect l="l" t="t" r="r" b="b"/>
              <a:pathLst>
                <a:path w="1739" h="5573" extrusionOk="0">
                  <a:moveTo>
                    <a:pt x="286" y="1"/>
                  </a:moveTo>
                  <a:cubicBezTo>
                    <a:pt x="131" y="1"/>
                    <a:pt x="0" y="132"/>
                    <a:pt x="0" y="287"/>
                  </a:cubicBezTo>
                  <a:lnTo>
                    <a:pt x="0" y="5275"/>
                  </a:lnTo>
                  <a:cubicBezTo>
                    <a:pt x="12" y="5430"/>
                    <a:pt x="131" y="5573"/>
                    <a:pt x="286" y="5573"/>
                  </a:cubicBezTo>
                  <a:lnTo>
                    <a:pt x="1738" y="5573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09;p78">
              <a:extLst>
                <a:ext uri="{FF2B5EF4-FFF2-40B4-BE49-F238E27FC236}">
                  <a16:creationId xmlns:a16="http://schemas.microsoft.com/office/drawing/2014/main" id="{51F3D029-572F-444E-91A5-BA24A7A04B7A}"/>
                </a:ext>
              </a:extLst>
            </p:cNvPr>
            <p:cNvSpPr/>
            <p:nvPr/>
          </p:nvSpPr>
          <p:spPr>
            <a:xfrm>
              <a:off x="4433259" y="1889620"/>
              <a:ext cx="115264" cy="371956"/>
            </a:xfrm>
            <a:custGeom>
              <a:avLst/>
              <a:gdLst/>
              <a:ahLst/>
              <a:cxnLst/>
              <a:rect l="l" t="t" r="r" b="b"/>
              <a:pathLst>
                <a:path w="1727" h="5573" extrusionOk="0">
                  <a:moveTo>
                    <a:pt x="0" y="1"/>
                  </a:moveTo>
                  <a:lnTo>
                    <a:pt x="0" y="5573"/>
                  </a:lnTo>
                  <a:lnTo>
                    <a:pt x="1441" y="5573"/>
                  </a:lnTo>
                  <a:cubicBezTo>
                    <a:pt x="1596" y="5573"/>
                    <a:pt x="1727" y="5430"/>
                    <a:pt x="1727" y="5287"/>
                  </a:cubicBezTo>
                  <a:lnTo>
                    <a:pt x="1727" y="299"/>
                  </a:lnTo>
                  <a:cubicBezTo>
                    <a:pt x="1727" y="132"/>
                    <a:pt x="1584" y="1"/>
                    <a:pt x="1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C48AF19-8FED-4E31-953B-5522DC3A289C}"/>
              </a:ext>
            </a:extLst>
          </p:cNvPr>
          <p:cNvSpPr txBox="1"/>
          <p:nvPr/>
        </p:nvSpPr>
        <p:spPr>
          <a:xfrm>
            <a:off x="1828858" y="2344328"/>
            <a:ext cx="572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Activity 2 Learning Objective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4047B5-6E0D-4A3A-940E-DB328CD9D0D2}"/>
              </a:ext>
            </a:extLst>
          </p:cNvPr>
          <p:cNvSpPr txBox="1"/>
          <p:nvPr/>
        </p:nvSpPr>
        <p:spPr>
          <a:xfrm>
            <a:off x="3236181" y="2886346"/>
            <a:ext cx="7706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To explore safety measures that can reduce fire risks when charging devices at home.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45FB283-DEC1-5706-C50C-977A0550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1</a:t>
            </a:r>
          </a:p>
        </p:txBody>
      </p:sp>
      <p:pic>
        <p:nvPicPr>
          <p:cNvPr id="3" name="Picture 2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9E56B8F4-3B2E-7B7B-F96D-154BD74E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98AD159F-B913-12FB-3531-6272673B5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1363648" y="852534"/>
            <a:ext cx="3486648" cy="4611756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CCC4C1-8DF2-4712-9ED1-605B5CFFC286}"/>
              </a:ext>
            </a:extLst>
          </p:cNvPr>
          <p:cNvSpPr/>
          <p:nvPr/>
        </p:nvSpPr>
        <p:spPr>
          <a:xfrm>
            <a:off x="5381710" y="2486769"/>
            <a:ext cx="5662651" cy="1884460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What can you remember, from our last activity, about the dangers associated with lithium batteries, particularly in e-bikes?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505810-D514-8AB0-3DB0-C569D388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2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DC333205-E15D-FA64-ADFB-849FC2200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9" name="Picture 8" descr="A yellow and black logo&#10;&#10;Description automatically generated">
            <a:extLst>
              <a:ext uri="{FF2B5EF4-FFF2-40B4-BE49-F238E27FC236}">
                <a16:creationId xmlns:a16="http://schemas.microsoft.com/office/drawing/2014/main" id="{C50F0A78-16D8-0815-E942-CD4991CDE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7637227" y="979999"/>
            <a:ext cx="3486648" cy="4611756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CCC4C1-8DF2-4712-9ED1-605B5CFFC286}"/>
              </a:ext>
            </a:extLst>
          </p:cNvPr>
          <p:cNvSpPr/>
          <p:nvPr/>
        </p:nvSpPr>
        <p:spPr>
          <a:xfrm>
            <a:off x="1280748" y="2407256"/>
            <a:ext cx="5662651" cy="1884460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What can you recall about some of the safety measures we can put in place to make charging lithium batteries safer?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8927B5-9766-4913-FF86-6F1547AF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3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A1676FFB-6F14-97BD-7CE4-B32F0FE34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9" name="Picture 8" descr="A yellow and black logo&#10;&#10;Description automatically generated">
            <a:extLst>
              <a:ext uri="{FF2B5EF4-FFF2-40B4-BE49-F238E27FC236}">
                <a16:creationId xmlns:a16="http://schemas.microsoft.com/office/drawing/2014/main" id="{FBBD9A3D-34C3-5AF7-DA2E-0096A928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6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C74AC1-6A06-4C76-914B-86E44DAFBA5C}"/>
              </a:ext>
            </a:extLst>
          </p:cNvPr>
          <p:cNvSpPr/>
          <p:nvPr/>
        </p:nvSpPr>
        <p:spPr>
          <a:xfrm>
            <a:off x="4098323" y="1063461"/>
            <a:ext cx="7493493" cy="1884460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As our Battery Safety Squad, you are going to create some tools that others can use to be as safe as possible, when using and charging lithium batteries.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99AAB-C1D1-4FE2-90AA-44637F6A4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44" y="2310061"/>
            <a:ext cx="4013919" cy="401391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81F806-D164-4C3B-8774-32BFC818BD23}"/>
              </a:ext>
            </a:extLst>
          </p:cNvPr>
          <p:cNvSpPr/>
          <p:nvPr/>
        </p:nvSpPr>
        <p:spPr>
          <a:xfrm>
            <a:off x="5654484" y="3327621"/>
            <a:ext cx="4381169" cy="1884460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The first tool will be a risk assessment checklist, to help people look for the risks in their own homes.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5EE44A-028A-4324-AC5A-90F83143A5B5}"/>
              </a:ext>
            </a:extLst>
          </p:cNvPr>
          <p:cNvGrpSpPr/>
          <p:nvPr/>
        </p:nvGrpSpPr>
        <p:grpSpPr>
          <a:xfrm>
            <a:off x="151074" y="153642"/>
            <a:ext cx="1359673" cy="1550503"/>
            <a:chOff x="1248355" y="1065475"/>
            <a:chExt cx="3697356" cy="419828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7069406-1398-47E0-88FC-8F2C2803CAE9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6A5C1E-5217-4373-8854-E73C4C935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90FCFF-2796-401F-B051-F5ED78C5ECAB}"/>
              </a:ext>
            </a:extLst>
          </p:cNvPr>
          <p:cNvSpPr/>
          <p:nvPr/>
        </p:nvSpPr>
        <p:spPr>
          <a:xfrm>
            <a:off x="1510747" y="534020"/>
            <a:ext cx="2504661" cy="789745"/>
          </a:xfrm>
          <a:prstGeom prst="roundRect">
            <a:avLst/>
          </a:prstGeom>
          <a:solidFill>
            <a:srgbClr val="F4AB4F"/>
          </a:solidFill>
          <a:ln w="38100">
            <a:solidFill>
              <a:srgbClr val="F4AB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Challenge!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F4F05A-7B5E-6BBE-BDFC-10F118BC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4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BC39E5A7-1F01-2591-EA94-510BB8B7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5" name="Picture 4" descr="A yellow and black logo&#10;&#10;Description automatically generated">
            <a:extLst>
              <a:ext uri="{FF2B5EF4-FFF2-40B4-BE49-F238E27FC236}">
                <a16:creationId xmlns:a16="http://schemas.microsoft.com/office/drawing/2014/main" id="{C62C5D46-ADB2-5195-09E3-CD0E78250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10364072" y="3725142"/>
            <a:ext cx="1630017" cy="1796995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81F806-D164-4C3B-8774-32BFC818BD23}"/>
              </a:ext>
            </a:extLst>
          </p:cNvPr>
          <p:cNvSpPr/>
          <p:nvPr/>
        </p:nvSpPr>
        <p:spPr>
          <a:xfrm>
            <a:off x="5327375" y="640080"/>
            <a:ext cx="5605669" cy="2731273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When designing your checklist: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Identify a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Give it a risk rating (choose a scale)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 Rounded MT Bold" panose="020F0704030504030204" pitchFamily="34" charset="0"/>
              </a:rPr>
              <a:t>Allow space for the user to rate their own circumstances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1A09A5-1CEF-4E3F-9421-01DF2F301519}"/>
              </a:ext>
            </a:extLst>
          </p:cNvPr>
          <p:cNvGrpSpPr/>
          <p:nvPr/>
        </p:nvGrpSpPr>
        <p:grpSpPr>
          <a:xfrm>
            <a:off x="-566759" y="-149290"/>
            <a:ext cx="6911575" cy="7427358"/>
            <a:chOff x="-641404" y="-117032"/>
            <a:chExt cx="7121718" cy="76843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CE03D8-2244-4300-B488-3F756C0D0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41404" y="-117032"/>
              <a:ext cx="7121718" cy="768434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05F366-93A2-44CB-A54D-742E751C9CB4}"/>
                </a:ext>
              </a:extLst>
            </p:cNvPr>
            <p:cNvSpPr/>
            <p:nvPr/>
          </p:nvSpPr>
          <p:spPr>
            <a:xfrm>
              <a:off x="1208598" y="1439186"/>
              <a:ext cx="3411110" cy="44447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C49B8C9-1085-4D2B-8E9A-C775C55DB6BA}"/>
              </a:ext>
            </a:extLst>
          </p:cNvPr>
          <p:cNvSpPr txBox="1"/>
          <p:nvPr/>
        </p:nvSpPr>
        <p:spPr>
          <a:xfrm>
            <a:off x="1272209" y="1534602"/>
            <a:ext cx="3291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Battery Safety Squad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BE8A98-0ADC-463B-837B-A2AA5B6F11DD}"/>
              </a:ext>
            </a:extLst>
          </p:cNvPr>
          <p:cNvSpPr txBox="1"/>
          <p:nvPr/>
        </p:nvSpPr>
        <p:spPr>
          <a:xfrm>
            <a:off x="1272209" y="1753129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Safety Checklist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A10990-CE57-4F9A-85E4-32D240285E6D}"/>
              </a:ext>
            </a:extLst>
          </p:cNvPr>
          <p:cNvSpPr txBox="1"/>
          <p:nvPr/>
        </p:nvSpPr>
        <p:spPr>
          <a:xfrm>
            <a:off x="1272209" y="2268556"/>
            <a:ext cx="1025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RISK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9A0602-80C0-4903-9A44-ACB8446EB918}"/>
              </a:ext>
            </a:extLst>
          </p:cNvPr>
          <p:cNvSpPr txBox="1"/>
          <p:nvPr/>
        </p:nvSpPr>
        <p:spPr>
          <a:xfrm>
            <a:off x="2297927" y="2268556"/>
            <a:ext cx="1129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D9D62-7089-4473-B002-D41678CF36C6}"/>
              </a:ext>
            </a:extLst>
          </p:cNvPr>
          <p:cNvSpPr txBox="1"/>
          <p:nvPr/>
        </p:nvSpPr>
        <p:spPr>
          <a:xfrm>
            <a:off x="3474720" y="2268556"/>
            <a:ext cx="1176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MY RATING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B1CF33C-42F4-323F-04A5-F254E82E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5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2EDC1484-D8FB-FC84-E56C-DE4DA936E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12" name="Picture 11" descr="A yellow and black logo&#10;&#10;Description automatically generated">
            <a:extLst>
              <a:ext uri="{FF2B5EF4-FFF2-40B4-BE49-F238E27FC236}">
                <a16:creationId xmlns:a16="http://schemas.microsoft.com/office/drawing/2014/main" id="{FB16D8F5-CDA9-C799-D65F-5B02A75AB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3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C74AC1-6A06-4C76-914B-86E44DAFBA5C}"/>
              </a:ext>
            </a:extLst>
          </p:cNvPr>
          <p:cNvSpPr/>
          <p:nvPr/>
        </p:nvSpPr>
        <p:spPr>
          <a:xfrm>
            <a:off x="1140654" y="1851882"/>
            <a:ext cx="3121243" cy="4144042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Now we have a checklist that people could use, we need to give them a little more help. We will be designing a Home Battery Charging Safety Plan.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5EE44A-028A-4324-AC5A-90F83143A5B5}"/>
              </a:ext>
            </a:extLst>
          </p:cNvPr>
          <p:cNvGrpSpPr/>
          <p:nvPr/>
        </p:nvGrpSpPr>
        <p:grpSpPr>
          <a:xfrm>
            <a:off x="151074" y="153642"/>
            <a:ext cx="1359673" cy="1550503"/>
            <a:chOff x="1248355" y="1065475"/>
            <a:chExt cx="3697356" cy="419828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7069406-1398-47E0-88FC-8F2C2803CAE9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6A5C1E-5217-4373-8854-E73C4C935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90FCFF-2796-401F-B051-F5ED78C5ECAB}"/>
              </a:ext>
            </a:extLst>
          </p:cNvPr>
          <p:cNvSpPr/>
          <p:nvPr/>
        </p:nvSpPr>
        <p:spPr>
          <a:xfrm>
            <a:off x="1510747" y="534020"/>
            <a:ext cx="2504661" cy="789745"/>
          </a:xfrm>
          <a:prstGeom prst="roundRect">
            <a:avLst/>
          </a:prstGeom>
          <a:solidFill>
            <a:srgbClr val="F4AB4F"/>
          </a:solidFill>
          <a:ln w="38100">
            <a:solidFill>
              <a:srgbClr val="F4AB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Challenge!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028837-251B-428D-A110-D86DFBB4A52B}"/>
              </a:ext>
            </a:extLst>
          </p:cNvPr>
          <p:cNvSpPr/>
          <p:nvPr/>
        </p:nvSpPr>
        <p:spPr>
          <a:xfrm>
            <a:off x="4607424" y="2747816"/>
            <a:ext cx="3121243" cy="2352174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In teams, you are going to list what people should think about when it comes to battery safety.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C368E7-2A7F-400C-9DFD-9896CC6E7C35}"/>
              </a:ext>
            </a:extLst>
          </p:cNvPr>
          <p:cNvSpPr/>
          <p:nvPr/>
        </p:nvSpPr>
        <p:spPr>
          <a:xfrm>
            <a:off x="8074194" y="2116195"/>
            <a:ext cx="3121243" cy="952876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Safe locations for charging?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7DDA9DF-F03E-483E-AB3E-CB99B0C60777}"/>
              </a:ext>
            </a:extLst>
          </p:cNvPr>
          <p:cNvSpPr/>
          <p:nvPr/>
        </p:nvSpPr>
        <p:spPr>
          <a:xfrm>
            <a:off x="8074193" y="3447399"/>
            <a:ext cx="3121243" cy="952876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Avoiding unattended charging?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B5CFD94-D97C-4765-A093-DD18958D0640}"/>
              </a:ext>
            </a:extLst>
          </p:cNvPr>
          <p:cNvSpPr/>
          <p:nvPr/>
        </p:nvSpPr>
        <p:spPr>
          <a:xfrm>
            <a:off x="8074193" y="4778603"/>
            <a:ext cx="3121243" cy="952876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What to do with broken or damage batteries?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9C9852-B29B-4368-B1D1-1284DA129413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4261897" y="3923903"/>
            <a:ext cx="345527" cy="0"/>
          </a:xfrm>
          <a:prstGeom prst="straightConnector1">
            <a:avLst/>
          </a:prstGeom>
          <a:ln w="38100">
            <a:solidFill>
              <a:srgbClr val="D621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E2D42B-9328-4032-BB03-2C44141D034C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7728667" y="2592633"/>
            <a:ext cx="345527" cy="1331270"/>
          </a:xfrm>
          <a:prstGeom prst="straightConnector1">
            <a:avLst/>
          </a:prstGeom>
          <a:ln w="38100">
            <a:solidFill>
              <a:srgbClr val="D621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B520D4-4F04-45B8-B172-892B80747B66}"/>
              </a:ext>
            </a:extLst>
          </p:cNvPr>
          <p:cNvCxnSpPr>
            <a:stCxn id="9" idx="3"/>
            <a:endCxn id="19" idx="1"/>
          </p:cNvCxnSpPr>
          <p:nvPr/>
        </p:nvCxnSpPr>
        <p:spPr>
          <a:xfrm flipV="1">
            <a:off x="7728667" y="3923837"/>
            <a:ext cx="345526" cy="66"/>
          </a:xfrm>
          <a:prstGeom prst="straightConnector1">
            <a:avLst/>
          </a:prstGeom>
          <a:ln w="38100">
            <a:solidFill>
              <a:srgbClr val="D621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01A14F-2BDC-4E24-8B58-3A2F2CB0BB31}"/>
              </a:ext>
            </a:extLst>
          </p:cNvPr>
          <p:cNvCxnSpPr>
            <a:stCxn id="9" idx="3"/>
            <a:endCxn id="20" idx="1"/>
          </p:cNvCxnSpPr>
          <p:nvPr/>
        </p:nvCxnSpPr>
        <p:spPr>
          <a:xfrm>
            <a:off x="7728667" y="3923903"/>
            <a:ext cx="345526" cy="1331138"/>
          </a:xfrm>
          <a:prstGeom prst="straightConnector1">
            <a:avLst/>
          </a:prstGeom>
          <a:ln w="38100">
            <a:solidFill>
              <a:srgbClr val="D621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120487-4E6A-5B63-638E-77B04C34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6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2D2F47FE-63D6-6C78-55E7-0B8A48427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8" name="Picture 7" descr="A yellow and black logo&#10;&#10;Description automatically generated">
            <a:extLst>
              <a:ext uri="{FF2B5EF4-FFF2-40B4-BE49-F238E27FC236}">
                <a16:creationId xmlns:a16="http://schemas.microsoft.com/office/drawing/2014/main" id="{B92DAC20-81EB-82E8-E334-A01479B9B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2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3A24AE-DF23-45CC-8C55-236DC8E00FCE}"/>
              </a:ext>
            </a:extLst>
          </p:cNvPr>
          <p:cNvGrpSpPr/>
          <p:nvPr/>
        </p:nvGrpSpPr>
        <p:grpSpPr>
          <a:xfrm>
            <a:off x="10371940" y="3431107"/>
            <a:ext cx="1630017" cy="1796995"/>
            <a:chOff x="1248355" y="1065475"/>
            <a:chExt cx="3697356" cy="419828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33D16E-6B7B-4D1C-B60A-02F7878D55FA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C8678F-1E9F-48ED-B182-9320C06A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grpSp>
        <p:nvGrpSpPr>
          <p:cNvPr id="19" name="Google Shape;3002;p78">
            <a:extLst>
              <a:ext uri="{FF2B5EF4-FFF2-40B4-BE49-F238E27FC236}">
                <a16:creationId xmlns:a16="http://schemas.microsoft.com/office/drawing/2014/main" id="{F2A54B8B-F143-4CC4-99AA-F6614B2B3F6D}"/>
              </a:ext>
            </a:extLst>
          </p:cNvPr>
          <p:cNvGrpSpPr/>
          <p:nvPr/>
        </p:nvGrpSpPr>
        <p:grpSpPr>
          <a:xfrm>
            <a:off x="4166651" y="2679173"/>
            <a:ext cx="2936346" cy="1181602"/>
            <a:chOff x="3248425" y="1763275"/>
            <a:chExt cx="1300098" cy="638993"/>
          </a:xfrm>
        </p:grpSpPr>
        <p:sp>
          <p:nvSpPr>
            <p:cNvPr id="20" name="Google Shape;3003;p78">
              <a:extLst>
                <a:ext uri="{FF2B5EF4-FFF2-40B4-BE49-F238E27FC236}">
                  <a16:creationId xmlns:a16="http://schemas.microsoft.com/office/drawing/2014/main" id="{F2F76167-80AD-4A46-98CE-D8B687F7D449}"/>
                </a:ext>
              </a:extLst>
            </p:cNvPr>
            <p:cNvSpPr/>
            <p:nvPr/>
          </p:nvSpPr>
          <p:spPr>
            <a:xfrm>
              <a:off x="3364426" y="1763275"/>
              <a:ext cx="1068881" cy="638993"/>
            </a:xfrm>
            <a:custGeom>
              <a:avLst/>
              <a:gdLst/>
              <a:ahLst/>
              <a:cxnLst/>
              <a:rect l="l" t="t" r="r" b="b"/>
              <a:pathLst>
                <a:path w="16015" h="9574" extrusionOk="0">
                  <a:moveTo>
                    <a:pt x="1120" y="1"/>
                  </a:moveTo>
                  <a:cubicBezTo>
                    <a:pt x="500" y="1"/>
                    <a:pt x="0" y="513"/>
                    <a:pt x="0" y="1132"/>
                  </a:cubicBezTo>
                  <a:lnTo>
                    <a:pt x="0" y="8442"/>
                  </a:lnTo>
                  <a:cubicBezTo>
                    <a:pt x="0" y="9073"/>
                    <a:pt x="500" y="9573"/>
                    <a:pt x="1120" y="9573"/>
                  </a:cubicBezTo>
                  <a:lnTo>
                    <a:pt x="14883" y="9573"/>
                  </a:lnTo>
                  <a:cubicBezTo>
                    <a:pt x="15490" y="9573"/>
                    <a:pt x="15990" y="9073"/>
                    <a:pt x="16014" y="8442"/>
                  </a:cubicBezTo>
                  <a:lnTo>
                    <a:pt x="16014" y="1132"/>
                  </a:lnTo>
                  <a:cubicBezTo>
                    <a:pt x="16014" y="513"/>
                    <a:pt x="15502" y="1"/>
                    <a:pt x="14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04;p78">
              <a:extLst>
                <a:ext uri="{FF2B5EF4-FFF2-40B4-BE49-F238E27FC236}">
                  <a16:creationId xmlns:a16="http://schemas.microsoft.com/office/drawing/2014/main" id="{A2E39986-8677-4277-BAA6-9A015014A8F8}"/>
                </a:ext>
              </a:extLst>
            </p:cNvPr>
            <p:cNvSpPr/>
            <p:nvPr/>
          </p:nvSpPr>
          <p:spPr>
            <a:xfrm>
              <a:off x="3447855" y="1850709"/>
              <a:ext cx="902025" cy="463326"/>
            </a:xfrm>
            <a:custGeom>
              <a:avLst/>
              <a:gdLst/>
              <a:ahLst/>
              <a:cxnLst/>
              <a:rect l="l" t="t" r="r" b="b"/>
              <a:pathLst>
                <a:path w="13515" h="6942" extrusionOk="0">
                  <a:moveTo>
                    <a:pt x="632" y="0"/>
                  </a:moveTo>
                  <a:cubicBezTo>
                    <a:pt x="274" y="0"/>
                    <a:pt x="0" y="286"/>
                    <a:pt x="0" y="643"/>
                  </a:cubicBezTo>
                  <a:lnTo>
                    <a:pt x="0" y="6299"/>
                  </a:lnTo>
                  <a:cubicBezTo>
                    <a:pt x="0" y="6656"/>
                    <a:pt x="274" y="6942"/>
                    <a:pt x="632" y="6942"/>
                  </a:cubicBezTo>
                  <a:lnTo>
                    <a:pt x="12871" y="6942"/>
                  </a:lnTo>
                  <a:cubicBezTo>
                    <a:pt x="13216" y="6942"/>
                    <a:pt x="13490" y="6656"/>
                    <a:pt x="13514" y="6299"/>
                  </a:cubicBezTo>
                  <a:lnTo>
                    <a:pt x="13514" y="643"/>
                  </a:lnTo>
                  <a:cubicBezTo>
                    <a:pt x="13514" y="286"/>
                    <a:pt x="13228" y="0"/>
                    <a:pt x="12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05;p78">
              <a:extLst>
                <a:ext uri="{FF2B5EF4-FFF2-40B4-BE49-F238E27FC236}">
                  <a16:creationId xmlns:a16="http://schemas.microsoft.com/office/drawing/2014/main" id="{B2052C6F-CF58-46FC-8E31-4182C0D9BE62}"/>
                </a:ext>
              </a:extLst>
            </p:cNvPr>
            <p:cNvSpPr/>
            <p:nvPr/>
          </p:nvSpPr>
          <p:spPr>
            <a:xfrm>
              <a:off x="3510661" y="1900766"/>
              <a:ext cx="232865" cy="360810"/>
            </a:xfrm>
            <a:custGeom>
              <a:avLst/>
              <a:gdLst/>
              <a:ahLst/>
              <a:cxnLst/>
              <a:rect l="l" t="t" r="r" b="b"/>
              <a:pathLst>
                <a:path w="3489" h="5406" extrusionOk="0">
                  <a:moveTo>
                    <a:pt x="488" y="1"/>
                  </a:moveTo>
                  <a:cubicBezTo>
                    <a:pt x="214" y="1"/>
                    <a:pt x="0" y="203"/>
                    <a:pt x="0" y="477"/>
                  </a:cubicBezTo>
                  <a:lnTo>
                    <a:pt x="0" y="4930"/>
                  </a:lnTo>
                  <a:cubicBezTo>
                    <a:pt x="0" y="5192"/>
                    <a:pt x="214" y="5406"/>
                    <a:pt x="488" y="5406"/>
                  </a:cubicBezTo>
                  <a:lnTo>
                    <a:pt x="3012" y="5406"/>
                  </a:lnTo>
                  <a:cubicBezTo>
                    <a:pt x="3274" y="5406"/>
                    <a:pt x="3489" y="5192"/>
                    <a:pt x="3489" y="4930"/>
                  </a:cubicBezTo>
                  <a:lnTo>
                    <a:pt x="3489" y="477"/>
                  </a:lnTo>
                  <a:cubicBezTo>
                    <a:pt x="3489" y="203"/>
                    <a:pt x="327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06;p78">
              <a:extLst>
                <a:ext uri="{FF2B5EF4-FFF2-40B4-BE49-F238E27FC236}">
                  <a16:creationId xmlns:a16="http://schemas.microsoft.com/office/drawing/2014/main" id="{98B17BCB-6ED3-4682-8F42-3A84B7E474A4}"/>
                </a:ext>
              </a:extLst>
            </p:cNvPr>
            <p:cNvSpPr/>
            <p:nvPr/>
          </p:nvSpPr>
          <p:spPr>
            <a:xfrm>
              <a:off x="3782441" y="1900766"/>
              <a:ext cx="232064" cy="360810"/>
            </a:xfrm>
            <a:custGeom>
              <a:avLst/>
              <a:gdLst/>
              <a:ahLst/>
              <a:cxnLst/>
              <a:rect l="l" t="t" r="r" b="b"/>
              <a:pathLst>
                <a:path w="3477" h="5406" extrusionOk="0">
                  <a:moveTo>
                    <a:pt x="476" y="1"/>
                  </a:moveTo>
                  <a:cubicBezTo>
                    <a:pt x="202" y="1"/>
                    <a:pt x="0" y="203"/>
                    <a:pt x="0" y="477"/>
                  </a:cubicBezTo>
                  <a:lnTo>
                    <a:pt x="0" y="4930"/>
                  </a:lnTo>
                  <a:cubicBezTo>
                    <a:pt x="0" y="5192"/>
                    <a:pt x="202" y="5406"/>
                    <a:pt x="476" y="5406"/>
                  </a:cubicBezTo>
                  <a:lnTo>
                    <a:pt x="3000" y="5406"/>
                  </a:lnTo>
                  <a:cubicBezTo>
                    <a:pt x="3262" y="5406"/>
                    <a:pt x="3477" y="5192"/>
                    <a:pt x="3477" y="4930"/>
                  </a:cubicBezTo>
                  <a:lnTo>
                    <a:pt x="3477" y="477"/>
                  </a:lnTo>
                  <a:cubicBezTo>
                    <a:pt x="3477" y="203"/>
                    <a:pt x="3274" y="1"/>
                    <a:pt x="3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07;p78">
              <a:extLst>
                <a:ext uri="{FF2B5EF4-FFF2-40B4-BE49-F238E27FC236}">
                  <a16:creationId xmlns:a16="http://schemas.microsoft.com/office/drawing/2014/main" id="{C94EEB7C-9668-4EAD-8E43-A7B6EFD901AB}"/>
                </a:ext>
              </a:extLst>
            </p:cNvPr>
            <p:cNvSpPr/>
            <p:nvPr/>
          </p:nvSpPr>
          <p:spPr>
            <a:xfrm>
              <a:off x="4051819" y="1902368"/>
              <a:ext cx="232064" cy="360810"/>
            </a:xfrm>
            <a:custGeom>
              <a:avLst/>
              <a:gdLst/>
              <a:ahLst/>
              <a:cxnLst/>
              <a:rect l="l" t="t" r="r" b="b"/>
              <a:pathLst>
                <a:path w="3477" h="5406" extrusionOk="0">
                  <a:moveTo>
                    <a:pt x="476" y="0"/>
                  </a:moveTo>
                  <a:cubicBezTo>
                    <a:pt x="203" y="0"/>
                    <a:pt x="0" y="215"/>
                    <a:pt x="0" y="477"/>
                  </a:cubicBezTo>
                  <a:lnTo>
                    <a:pt x="0" y="4930"/>
                  </a:lnTo>
                  <a:cubicBezTo>
                    <a:pt x="0" y="5203"/>
                    <a:pt x="203" y="5406"/>
                    <a:pt x="476" y="5406"/>
                  </a:cubicBezTo>
                  <a:lnTo>
                    <a:pt x="3001" y="5406"/>
                  </a:lnTo>
                  <a:cubicBezTo>
                    <a:pt x="3274" y="5406"/>
                    <a:pt x="3477" y="5180"/>
                    <a:pt x="3477" y="4930"/>
                  </a:cubicBezTo>
                  <a:lnTo>
                    <a:pt x="3477" y="477"/>
                  </a:lnTo>
                  <a:cubicBezTo>
                    <a:pt x="3477" y="215"/>
                    <a:pt x="3274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08;p78">
              <a:extLst>
                <a:ext uri="{FF2B5EF4-FFF2-40B4-BE49-F238E27FC236}">
                  <a16:creationId xmlns:a16="http://schemas.microsoft.com/office/drawing/2014/main" id="{A2F9B029-5743-4C50-A555-1CC0D29E9BFA}"/>
                </a:ext>
              </a:extLst>
            </p:cNvPr>
            <p:cNvSpPr/>
            <p:nvPr/>
          </p:nvSpPr>
          <p:spPr>
            <a:xfrm>
              <a:off x="3248425" y="1889620"/>
              <a:ext cx="116065" cy="371956"/>
            </a:xfrm>
            <a:custGeom>
              <a:avLst/>
              <a:gdLst/>
              <a:ahLst/>
              <a:cxnLst/>
              <a:rect l="l" t="t" r="r" b="b"/>
              <a:pathLst>
                <a:path w="1739" h="5573" extrusionOk="0">
                  <a:moveTo>
                    <a:pt x="286" y="1"/>
                  </a:moveTo>
                  <a:cubicBezTo>
                    <a:pt x="131" y="1"/>
                    <a:pt x="0" y="132"/>
                    <a:pt x="0" y="287"/>
                  </a:cubicBezTo>
                  <a:lnTo>
                    <a:pt x="0" y="5275"/>
                  </a:lnTo>
                  <a:cubicBezTo>
                    <a:pt x="12" y="5430"/>
                    <a:pt x="131" y="5573"/>
                    <a:pt x="286" y="5573"/>
                  </a:cubicBezTo>
                  <a:lnTo>
                    <a:pt x="1738" y="5573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09;p78">
              <a:extLst>
                <a:ext uri="{FF2B5EF4-FFF2-40B4-BE49-F238E27FC236}">
                  <a16:creationId xmlns:a16="http://schemas.microsoft.com/office/drawing/2014/main" id="{B33039F6-4713-4550-85A2-27119CC3A8D3}"/>
                </a:ext>
              </a:extLst>
            </p:cNvPr>
            <p:cNvSpPr/>
            <p:nvPr/>
          </p:nvSpPr>
          <p:spPr>
            <a:xfrm>
              <a:off x="4433259" y="1889620"/>
              <a:ext cx="115264" cy="371956"/>
            </a:xfrm>
            <a:custGeom>
              <a:avLst/>
              <a:gdLst/>
              <a:ahLst/>
              <a:cxnLst/>
              <a:rect l="l" t="t" r="r" b="b"/>
              <a:pathLst>
                <a:path w="1727" h="5573" extrusionOk="0">
                  <a:moveTo>
                    <a:pt x="0" y="1"/>
                  </a:moveTo>
                  <a:lnTo>
                    <a:pt x="0" y="5573"/>
                  </a:lnTo>
                  <a:lnTo>
                    <a:pt x="1441" y="5573"/>
                  </a:lnTo>
                  <a:cubicBezTo>
                    <a:pt x="1596" y="5573"/>
                    <a:pt x="1727" y="5430"/>
                    <a:pt x="1727" y="5287"/>
                  </a:cubicBezTo>
                  <a:lnTo>
                    <a:pt x="1727" y="299"/>
                  </a:lnTo>
                  <a:cubicBezTo>
                    <a:pt x="1727" y="132"/>
                    <a:pt x="1584" y="1"/>
                    <a:pt x="1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348B22-C28C-4D61-84EF-A3BF71DC7FE0}"/>
              </a:ext>
            </a:extLst>
          </p:cNvPr>
          <p:cNvSpPr/>
          <p:nvPr/>
        </p:nvSpPr>
        <p:spPr>
          <a:xfrm>
            <a:off x="3983207" y="1677725"/>
            <a:ext cx="3303230" cy="838291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Home Battery Charging Safety Plan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8CDE793-0261-4C7D-B9CE-248369162E6E}"/>
              </a:ext>
            </a:extLst>
          </p:cNvPr>
          <p:cNvSpPr/>
          <p:nvPr/>
        </p:nvSpPr>
        <p:spPr>
          <a:xfrm>
            <a:off x="3983207" y="4094407"/>
            <a:ext cx="3303230" cy="838291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What is our agreed safety advice?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EDFBB2-F848-48BB-B296-6E302C684948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3331597" y="3776871"/>
            <a:ext cx="651610" cy="736682"/>
          </a:xfrm>
          <a:prstGeom prst="line">
            <a:avLst/>
          </a:prstGeom>
          <a:ln w="38100">
            <a:solidFill>
              <a:srgbClr val="D621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5BDF78-4B18-4B4A-B6EB-D6EB0C2790F1}"/>
              </a:ext>
            </a:extLst>
          </p:cNvPr>
          <p:cNvCxnSpPr>
            <a:stCxn id="28" idx="1"/>
          </p:cNvCxnSpPr>
          <p:nvPr/>
        </p:nvCxnSpPr>
        <p:spPr>
          <a:xfrm flipH="1">
            <a:off x="3363402" y="4513553"/>
            <a:ext cx="619805" cy="666722"/>
          </a:xfrm>
          <a:prstGeom prst="line">
            <a:avLst/>
          </a:prstGeom>
          <a:ln w="38100">
            <a:solidFill>
              <a:srgbClr val="D621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2F2820-7B57-4DF2-A1B0-4BB84F360707}"/>
              </a:ext>
            </a:extLst>
          </p:cNvPr>
          <p:cNvCxnSpPr>
            <a:cxnSpLocks/>
          </p:cNvCxnSpPr>
          <p:nvPr/>
        </p:nvCxnSpPr>
        <p:spPr>
          <a:xfrm flipH="1">
            <a:off x="7286437" y="3860775"/>
            <a:ext cx="619805" cy="617798"/>
          </a:xfrm>
          <a:prstGeom prst="line">
            <a:avLst/>
          </a:prstGeom>
          <a:ln w="38100">
            <a:solidFill>
              <a:srgbClr val="D621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986A82-1911-4C5C-B6E9-906FA216803A}"/>
              </a:ext>
            </a:extLst>
          </p:cNvPr>
          <p:cNvCxnSpPr>
            <a:cxnSpLocks/>
            <a:endCxn id="28" idx="3"/>
          </p:cNvCxnSpPr>
          <p:nvPr/>
        </p:nvCxnSpPr>
        <p:spPr>
          <a:xfrm flipH="1" flipV="1">
            <a:off x="7286437" y="4513553"/>
            <a:ext cx="744380" cy="591184"/>
          </a:xfrm>
          <a:prstGeom prst="line">
            <a:avLst/>
          </a:prstGeom>
          <a:ln w="38100">
            <a:solidFill>
              <a:srgbClr val="D621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D86D1A-C4CD-4F04-8BA5-BF2DABAADD1E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7286437" y="4513553"/>
            <a:ext cx="1412290" cy="0"/>
          </a:xfrm>
          <a:prstGeom prst="line">
            <a:avLst/>
          </a:prstGeom>
          <a:ln w="38100">
            <a:solidFill>
              <a:srgbClr val="D621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2B560F-5F3F-49FA-9AB3-894A1D00912B}"/>
              </a:ext>
            </a:extLst>
          </p:cNvPr>
          <p:cNvCxnSpPr>
            <a:cxnSpLocks/>
          </p:cNvCxnSpPr>
          <p:nvPr/>
        </p:nvCxnSpPr>
        <p:spPr>
          <a:xfrm flipH="1">
            <a:off x="2563362" y="4513552"/>
            <a:ext cx="1412290" cy="0"/>
          </a:xfrm>
          <a:prstGeom prst="line">
            <a:avLst/>
          </a:prstGeom>
          <a:ln w="38100">
            <a:solidFill>
              <a:srgbClr val="D621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B493ED-4324-FEBF-3785-4B2EB6EC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7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EA2A1FCB-813A-8AA6-7968-4D7640D88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9" name="Picture 8" descr="A yellow and black logo&#10;&#10;Description automatically generated">
            <a:extLst>
              <a:ext uri="{FF2B5EF4-FFF2-40B4-BE49-F238E27FC236}">
                <a16:creationId xmlns:a16="http://schemas.microsoft.com/office/drawing/2014/main" id="{9E3E5B35-F033-9858-3046-003470054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C74AC1-6A06-4C76-914B-86E44DAFBA5C}"/>
              </a:ext>
            </a:extLst>
          </p:cNvPr>
          <p:cNvSpPr/>
          <p:nvPr/>
        </p:nvSpPr>
        <p:spPr>
          <a:xfrm>
            <a:off x="4591520" y="534020"/>
            <a:ext cx="5761078" cy="1797767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You are now the experts in our school when it comes to battery safety, so let’s share what we have discovered to protect others too!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5EE44A-028A-4324-AC5A-90F83143A5B5}"/>
              </a:ext>
            </a:extLst>
          </p:cNvPr>
          <p:cNvGrpSpPr/>
          <p:nvPr/>
        </p:nvGrpSpPr>
        <p:grpSpPr>
          <a:xfrm>
            <a:off x="151074" y="153642"/>
            <a:ext cx="1359673" cy="1550503"/>
            <a:chOff x="1248355" y="1065475"/>
            <a:chExt cx="3697356" cy="419828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7069406-1398-47E0-88FC-8F2C2803CAE9}"/>
                </a:ext>
              </a:extLst>
            </p:cNvPr>
            <p:cNvSpPr/>
            <p:nvPr/>
          </p:nvSpPr>
          <p:spPr>
            <a:xfrm>
              <a:off x="1248355" y="1065475"/>
              <a:ext cx="3697356" cy="4198289"/>
            </a:xfrm>
            <a:prstGeom prst="roundRect">
              <a:avLst/>
            </a:prstGeom>
            <a:solidFill>
              <a:srgbClr val="D62176"/>
            </a:solidFill>
            <a:ln w="76200">
              <a:solidFill>
                <a:srgbClr val="F4AB4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6A5C1E-5217-4373-8854-E73C4C935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827" y="1284135"/>
              <a:ext cx="3246411" cy="3760967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90FCFF-2796-401F-B051-F5ED78C5ECAB}"/>
              </a:ext>
            </a:extLst>
          </p:cNvPr>
          <p:cNvSpPr/>
          <p:nvPr/>
        </p:nvSpPr>
        <p:spPr>
          <a:xfrm>
            <a:off x="1510747" y="534020"/>
            <a:ext cx="2504661" cy="789745"/>
          </a:xfrm>
          <a:prstGeom prst="roundRect">
            <a:avLst/>
          </a:prstGeom>
          <a:solidFill>
            <a:srgbClr val="F4AB4F"/>
          </a:solidFill>
          <a:ln w="38100">
            <a:solidFill>
              <a:srgbClr val="F4AB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Challenge!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3A9B12-0ABA-4BCC-9D11-3D5CE9795101}"/>
              </a:ext>
            </a:extLst>
          </p:cNvPr>
          <p:cNvSpPr/>
          <p:nvPr/>
        </p:nvSpPr>
        <p:spPr>
          <a:xfrm>
            <a:off x="647673" y="2672921"/>
            <a:ext cx="3025829" cy="3807391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You are going to work in teams to design and make a way of clearly communicating the information we have included in our safety plan.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9E3087C-7DAD-45BF-B497-4C2526EBD252}"/>
              </a:ext>
            </a:extLst>
          </p:cNvPr>
          <p:cNvSpPr/>
          <p:nvPr/>
        </p:nvSpPr>
        <p:spPr>
          <a:xfrm>
            <a:off x="4015408" y="2744830"/>
            <a:ext cx="6861976" cy="716834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 Rounded MT Bold" panose="020F0704030504030204" pitchFamily="34" charset="0"/>
              </a:rPr>
              <a:t>1. You can choose HOW you present the information (maybe a poster, model, video or animation)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E958EA-3285-4AA4-84CF-D7B8DEAC16DD}"/>
              </a:ext>
            </a:extLst>
          </p:cNvPr>
          <p:cNvSpPr/>
          <p:nvPr/>
        </p:nvSpPr>
        <p:spPr>
          <a:xfrm>
            <a:off x="4015408" y="3595448"/>
            <a:ext cx="6861976" cy="716834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 Rounded MT Bold" panose="020F0704030504030204" pitchFamily="34" charset="0"/>
              </a:rPr>
              <a:t>2. It must include ALL the points from our agreed Home Battery Charging Safety Plan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9D9D4DF-B452-4093-AD8D-0C87C43C1FD7}"/>
              </a:ext>
            </a:extLst>
          </p:cNvPr>
          <p:cNvSpPr/>
          <p:nvPr/>
        </p:nvSpPr>
        <p:spPr>
          <a:xfrm>
            <a:off x="4015408" y="4446066"/>
            <a:ext cx="6861976" cy="716834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 Rounded MT Bold" panose="020F0704030504030204" pitchFamily="34" charset="0"/>
              </a:rPr>
              <a:t>3. It must include IMAGES to help communicate the safety information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556E813-4B6D-4E04-B499-7AF49B212D10}"/>
              </a:ext>
            </a:extLst>
          </p:cNvPr>
          <p:cNvSpPr/>
          <p:nvPr/>
        </p:nvSpPr>
        <p:spPr>
          <a:xfrm>
            <a:off x="4015408" y="5296684"/>
            <a:ext cx="6861976" cy="716834"/>
          </a:xfrm>
          <a:prstGeom prst="roundRect">
            <a:avLst/>
          </a:prstGeom>
          <a:ln w="38100">
            <a:solidFill>
              <a:srgbClr val="D621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 Rounded MT Bold" panose="020F0704030504030204" pitchFamily="34" charset="0"/>
              </a:rPr>
              <a:t>4. It must give ADVICE about what to do if there is a lithium battery fire.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C4052-A082-49E2-A5BD-4B50F47C2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2545">
            <a:off x="2617839" y="1292467"/>
            <a:ext cx="2111325" cy="1411752"/>
          </a:xfrm>
          <a:prstGeom prst="roundRect">
            <a:avLst/>
          </a:prstGeom>
          <a:ln w="38100">
            <a:solidFill>
              <a:srgbClr val="D62176"/>
            </a:solidFill>
          </a:ln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0645A4-AC97-8E66-7789-BE512F67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01959"/>
            <a:ext cx="12192000" cy="760854"/>
          </a:xfrm>
          <a:solidFill>
            <a:srgbClr val="2B2B2B"/>
          </a:solidFill>
        </p:spPr>
        <p:txBody>
          <a:bodyPr/>
          <a:lstStyle/>
          <a:p>
            <a:r>
              <a:rPr lang="en-US" dirty="0"/>
              <a:t>   slide 8</a:t>
            </a:r>
          </a:p>
        </p:txBody>
      </p:sp>
      <p:pic>
        <p:nvPicPr>
          <p:cNvPr id="2" name="Picture 1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0AB892F4-FE47-3204-6654-042BFE226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673" y="5791677"/>
            <a:ext cx="2009712" cy="1427136"/>
          </a:xfrm>
          <a:prstGeom prst="rect">
            <a:avLst/>
          </a:prstGeom>
        </p:spPr>
      </p:pic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37C980FA-E5B0-9955-EC46-544B36658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92" y="6252702"/>
            <a:ext cx="984281" cy="4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2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LOGO_ASSETS">
            <a:extLst>
              <a:ext uri="{FF2B5EF4-FFF2-40B4-BE49-F238E27FC236}">
                <a16:creationId xmlns:a16="http://schemas.microsoft.com/office/drawing/2014/main" id="{80EA1B16-8CF9-471A-04BA-F3AB97EC8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0284" y="3276600"/>
            <a:ext cx="2748116" cy="274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LOGO_ASSETS">
            <a:extLst>
              <a:ext uri="{FF2B5EF4-FFF2-40B4-BE49-F238E27FC236}">
                <a16:creationId xmlns:a16="http://schemas.microsoft.com/office/drawing/2014/main" id="{CB505CF4-6DDC-2EAF-B83C-A19DF62A8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331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yellow and black logo&#10;&#10;Description automatically generated">
            <a:extLst>
              <a:ext uri="{FF2B5EF4-FFF2-40B4-BE49-F238E27FC236}">
                <a16:creationId xmlns:a16="http://schemas.microsoft.com/office/drawing/2014/main" id="{C41F5BA4-F6FC-6F37-3856-98700956A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38" y="2492108"/>
            <a:ext cx="3362107" cy="1568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214488-287B-7370-5061-001AB2011D96}"/>
              </a:ext>
            </a:extLst>
          </p:cNvPr>
          <p:cNvSpPr txBox="1"/>
          <p:nvPr/>
        </p:nvSpPr>
        <p:spPr>
          <a:xfrm>
            <a:off x="2319688" y="5393133"/>
            <a:ext cx="756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This activity was produced by </a:t>
            </a:r>
            <a:r>
              <a:rPr lang="en-GB" sz="1400" b="0" dirty="0" err="1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Schoolzone</a:t>
            </a:r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 on behalf of Electrical Safety First, the UK's leading charity working to keep families safe when using electricity at home. </a:t>
            </a:r>
          </a:p>
          <a:p>
            <a:pPr algn="l" fontAlgn="base"/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Visit our </a:t>
            </a:r>
            <a:r>
              <a:rPr lang="en-GB" sz="1400" i="1" u="sng" dirty="0">
                <a:solidFill>
                  <a:srgbClr val="B8FA56"/>
                </a:solidFill>
                <a:latin typeface="Arial" panose="020B0604020202020204" pitchFamily="34" charset="0"/>
              </a:rPr>
              <a:t>Switched On Kids website</a:t>
            </a:r>
            <a:r>
              <a:rPr lang="en-GB" sz="1400" i="1" dirty="0">
                <a:solidFill>
                  <a:srgbClr val="00F85A"/>
                </a:solidFill>
                <a:latin typeface="Arial" panose="020B0604020202020204" pitchFamily="34" charset="0"/>
              </a:rPr>
              <a:t> </a:t>
            </a:r>
            <a:r>
              <a:rPr lang="en-GB" sz="1400" b="0" dirty="0">
                <a:solidFill>
                  <a:srgbClr val="CBCBC5"/>
                </a:solidFill>
                <a:effectLst/>
                <a:latin typeface="Arial" panose="020B0604020202020204" pitchFamily="34" charset="0"/>
              </a:rPr>
              <a:t>for more.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44366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6D65BB88BD2488A7F4CFF57DE5D90" ma:contentTypeVersion="19" ma:contentTypeDescription="Create a new document." ma:contentTypeScope="" ma:versionID="494157b0e3e4232597eaf2cef4e64f8a">
  <xsd:schema xmlns:xsd="http://www.w3.org/2001/XMLSchema" xmlns:xs="http://www.w3.org/2001/XMLSchema" xmlns:p="http://schemas.microsoft.com/office/2006/metadata/properties" xmlns:ns2="e0e5b7c0-4021-4c4c-94d1-418231f224e3" xmlns:ns3="fe655536-c1f4-4367-86d1-64f5b3ecf704" targetNamespace="http://schemas.microsoft.com/office/2006/metadata/properties" ma:root="true" ma:fieldsID="3b1b1a9ea1e2ae0a9c00a624b094528f" ns2:_="" ns3:_="">
    <xsd:import namespace="e0e5b7c0-4021-4c4c-94d1-418231f224e3"/>
    <xsd:import namespace="fe655536-c1f4-4367-86d1-64f5b3ecf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ReferenceNo_x002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5b7c0-4021-4c4c-94d1-418231f224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70fd5f-58fe-46e9-9062-4c5cfc0a6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ferenceNo_x002e_" ma:index="26" nillable="true" ma:displayName="Reference No. " ma:format="Dropdown" ma:internalName="ReferenceNo_x002e_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55536-c1f4-4367-86d1-64f5b3ecf7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b0478e0-4b4f-4d48-bb79-635519f1868f}" ma:internalName="TaxCatchAll" ma:showField="CatchAllData" ma:web="fe655536-c1f4-4367-86d1-64f5b3ecf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655536-c1f4-4367-86d1-64f5b3ecf704" xsi:nil="true"/>
    <lcf76f155ced4ddcb4097134ff3c332f xmlns="e0e5b7c0-4021-4c4c-94d1-418231f224e3">
      <Terms xmlns="http://schemas.microsoft.com/office/infopath/2007/PartnerControls"/>
    </lcf76f155ced4ddcb4097134ff3c332f>
    <ReferenceNo_x002e_ xmlns="e0e5b7c0-4021-4c4c-94d1-418231f224e3" xsi:nil="true"/>
  </documentManagement>
</p:properties>
</file>

<file path=customXml/itemProps1.xml><?xml version="1.0" encoding="utf-8"?>
<ds:datastoreItem xmlns:ds="http://schemas.openxmlformats.org/officeDocument/2006/customXml" ds:itemID="{94317171-BEE9-4F58-9345-083A47B13DA2}"/>
</file>

<file path=customXml/itemProps2.xml><?xml version="1.0" encoding="utf-8"?>
<ds:datastoreItem xmlns:ds="http://schemas.openxmlformats.org/officeDocument/2006/customXml" ds:itemID="{B7EEB23B-6427-45EA-A0AC-A0B647B26E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071106-0BBB-4CC8-A8F1-88855074023F}">
  <ds:schemaRefs>
    <ds:schemaRef ds:uri="http://schemas.microsoft.com/office/2006/metadata/properties"/>
    <ds:schemaRef ds:uri="http://schemas.microsoft.com/office/infopath/2007/PartnerControls"/>
    <ds:schemaRef ds:uri="8003fcd1-612e-4faf-aeb7-6a1d0e3bacae"/>
    <ds:schemaRef ds:uri="6405a2d6-9677-4189-89a5-0a9620c45c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424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Trebuchet MS</vt:lpstr>
      <vt:lpstr>Tw Cen MT</vt:lpstr>
      <vt:lpstr>Circuit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RAG.MBowen</dc:creator>
  <cp:lastModifiedBy>Nell Dawson</cp:lastModifiedBy>
  <cp:revision>11</cp:revision>
  <dcterms:created xsi:type="dcterms:W3CDTF">2024-08-25T06:10:06Z</dcterms:created>
  <dcterms:modified xsi:type="dcterms:W3CDTF">2024-09-23T10:38:22Z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0x010100E9F6D65BB88BD2488A7F4CFF57DE5D90</vt:lpwstr>
  </property>
  <property fmtid="{D5CDD505-2E9C-101B-9397-08002B2CF9AE}" pid="3" name="MediaServiceImageTags">
    <vt:lpwstr/>
  </property>
</Properties>
</file>