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5A"/>
    <a:srgbClr val="CBCBC5"/>
    <a:srgbClr val="2B2B2B"/>
    <a:srgbClr val="D62176"/>
    <a:srgbClr val="F4A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4E5B0-1EEC-4876-8D9A-CE8FACB64956}" v="157" dt="2024-09-23T10:38:0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l Dawson" userId="107c6341-d480-49ff-81ec-9e0cb4fbd651" providerId="ADAL" clId="{C5520D23-3713-4AB1-8A2C-573CE43D82D1}"/>
    <pc:docChg chg="undo custSel addSld delSld modSld">
      <pc:chgData name="Nell Dawson" userId="107c6341-d480-49ff-81ec-9e0cb4fbd651" providerId="ADAL" clId="{C5520D23-3713-4AB1-8A2C-573CE43D82D1}" dt="2024-09-11T10:16:15.119" v="312" actId="1076"/>
      <pc:docMkLst>
        <pc:docMk/>
      </pc:docMkLst>
      <pc:sldChg chg="addSp delSp modSp mod">
        <pc:chgData name="Nell Dawson" userId="107c6341-d480-49ff-81ec-9e0cb4fbd651" providerId="ADAL" clId="{C5520D23-3713-4AB1-8A2C-573CE43D82D1}" dt="2024-09-11T09:45:07.008" v="130" actId="34136"/>
        <pc:sldMkLst>
          <pc:docMk/>
          <pc:sldMk cId="421741138" sldId="256"/>
        </pc:sldMkLst>
        <pc:spChg chg="del">
          <ac:chgData name="Nell Dawson" userId="107c6341-d480-49ff-81ec-9e0cb4fbd651" providerId="ADAL" clId="{C5520D23-3713-4AB1-8A2C-573CE43D82D1}" dt="2024-09-11T09:22:35.223" v="1" actId="478"/>
          <ac:spMkLst>
            <pc:docMk/>
            <pc:sldMk cId="421741138" sldId="256"/>
            <ac:spMk id="3" creationId="{32CE00A1-5274-4E38-1EB2-1B0DFAB2D4D0}"/>
          </ac:spMkLst>
        </pc:spChg>
        <pc:spChg chg="mod">
          <ac:chgData name="Nell Dawson" userId="107c6341-d480-49ff-81ec-9e0cb4fbd651" providerId="ADAL" clId="{C5520D23-3713-4AB1-8A2C-573CE43D82D1}" dt="2024-09-11T09:41:56.370" v="108" actId="14100"/>
          <ac:spMkLst>
            <pc:docMk/>
            <pc:sldMk cId="421741138" sldId="256"/>
            <ac:spMk id="5" creationId="{863534AA-B31F-F647-C838-78FD0C3C97AE}"/>
          </ac:spMkLst>
        </pc:spChg>
        <pc:picChg chg="del">
          <ac:chgData name="Nell Dawson" userId="107c6341-d480-49ff-81ec-9e0cb4fbd651" providerId="ADAL" clId="{C5520D23-3713-4AB1-8A2C-573CE43D82D1}" dt="2024-09-11T09:21:02.630" v="0" actId="478"/>
          <ac:picMkLst>
            <pc:docMk/>
            <pc:sldMk cId="421741138" sldId="256"/>
            <ac:picMk id="2" creationId="{F6F127DE-1685-D46F-42D4-09A08D962494}"/>
          </ac:picMkLst>
        </pc:picChg>
        <pc:picChg chg="add mod">
          <ac:chgData name="Nell Dawson" userId="107c6341-d480-49ff-81ec-9e0cb4fbd651" providerId="ADAL" clId="{C5520D23-3713-4AB1-8A2C-573CE43D82D1}" dt="2024-09-11T09:45:07.008" v="130" actId="34136"/>
          <ac:picMkLst>
            <pc:docMk/>
            <pc:sldMk cId="421741138" sldId="256"/>
            <ac:picMk id="7" creationId="{0E547750-E6E5-7823-E252-87C8906AE2EF}"/>
          </ac:picMkLst>
        </pc:picChg>
        <pc:picChg chg="add mod">
          <ac:chgData name="Nell Dawson" userId="107c6341-d480-49ff-81ec-9e0cb4fbd651" providerId="ADAL" clId="{C5520D23-3713-4AB1-8A2C-573CE43D82D1}" dt="2024-09-11T09:30:10.795" v="14" actId="14100"/>
          <ac:picMkLst>
            <pc:docMk/>
            <pc:sldMk cId="421741138" sldId="256"/>
            <ac:picMk id="1026" creationId="{280EE081-AC77-4FF2-BE3C-8E6EC9B1FB8E}"/>
          </ac:picMkLst>
        </pc:picChg>
        <pc:picChg chg="add del mod">
          <ac:chgData name="Nell Dawson" userId="107c6341-d480-49ff-81ec-9e0cb4fbd651" providerId="ADAL" clId="{C5520D23-3713-4AB1-8A2C-573CE43D82D1}" dt="2024-09-11T09:30:58.057" v="20" actId="478"/>
          <ac:picMkLst>
            <pc:docMk/>
            <pc:sldMk cId="421741138" sldId="256"/>
            <ac:picMk id="1028" creationId="{EF2BCDF9-5058-6003-FC22-1D80C7435A87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5:51.392" v="131"/>
        <pc:sldMkLst>
          <pc:docMk/>
          <pc:sldMk cId="1518718751" sldId="257"/>
        </pc:sldMkLst>
        <pc:spChg chg="del">
          <ac:chgData name="Nell Dawson" userId="107c6341-d480-49ff-81ec-9e0cb4fbd651" providerId="ADAL" clId="{C5520D23-3713-4AB1-8A2C-573CE43D82D1}" dt="2024-09-11T09:38:21.947" v="66" actId="478"/>
          <ac:spMkLst>
            <pc:docMk/>
            <pc:sldMk cId="1518718751" sldId="257"/>
            <ac:spMk id="9" creationId="{D0BA09EC-D59B-3606-82C6-0FC7705F1188}"/>
          </ac:spMkLst>
        </pc:spChg>
        <pc:spChg chg="add mod">
          <ac:chgData name="Nell Dawson" userId="107c6341-d480-49ff-81ec-9e0cb4fbd651" providerId="ADAL" clId="{C5520D23-3713-4AB1-8A2C-573CE43D82D1}" dt="2024-09-11T09:39:13.234" v="81"/>
          <ac:spMkLst>
            <pc:docMk/>
            <pc:sldMk cId="1518718751" sldId="257"/>
            <ac:spMk id="12" creationId="{DE619FFF-9CC0-5F4D-8928-B6AC5C5F694C}"/>
          </ac:spMkLst>
        </pc:spChg>
        <pc:spChg chg="add mod">
          <ac:chgData name="Nell Dawson" userId="107c6341-d480-49ff-81ec-9e0cb4fbd651" providerId="ADAL" clId="{C5520D23-3713-4AB1-8A2C-573CE43D82D1}" dt="2024-09-11T09:43:19.649" v="114"/>
          <ac:spMkLst>
            <pc:docMk/>
            <pc:sldMk cId="1518718751" sldId="257"/>
            <ac:spMk id="13" creationId="{7F54F36B-C1F4-ED2F-0D71-8D6492E928B2}"/>
          </ac:spMkLst>
        </pc:spChg>
        <pc:picChg chg="del">
          <ac:chgData name="Nell Dawson" userId="107c6341-d480-49ff-81ec-9e0cb4fbd651" providerId="ADAL" clId="{C5520D23-3713-4AB1-8A2C-573CE43D82D1}" dt="2024-09-11T09:38:19.388" v="65" actId="478"/>
          <ac:picMkLst>
            <pc:docMk/>
            <pc:sldMk cId="1518718751" sldId="257"/>
            <ac:picMk id="2" creationId="{6950625B-AF05-76BB-B348-38ADED49964B}"/>
          </ac:picMkLst>
        </pc:picChg>
        <pc:picChg chg="add del mod">
          <ac:chgData name="Nell Dawson" userId="107c6341-d480-49ff-81ec-9e0cb4fbd651" providerId="ADAL" clId="{C5520D23-3713-4AB1-8A2C-573CE43D82D1}" dt="2024-09-11T09:38:25.949" v="68" actId="478"/>
          <ac:picMkLst>
            <pc:docMk/>
            <pc:sldMk cId="1518718751" sldId="257"/>
            <ac:picMk id="11" creationId="{C35DA656-E2C6-6FD3-4632-413D6FF8A605}"/>
          </ac:picMkLst>
        </pc:picChg>
        <pc:picChg chg="add mod">
          <ac:chgData name="Nell Dawson" userId="107c6341-d480-49ff-81ec-9e0cb4fbd651" providerId="ADAL" clId="{C5520D23-3713-4AB1-8A2C-573CE43D82D1}" dt="2024-09-11T09:45:51.392" v="131"/>
          <ac:picMkLst>
            <pc:docMk/>
            <pc:sldMk cId="1518718751" sldId="257"/>
            <ac:picMk id="14" creationId="{362BE4A0-CDC0-3A62-1046-DFA3A5CF8490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7:10.911" v="142" actId="1076"/>
        <pc:sldMkLst>
          <pc:docMk/>
          <pc:sldMk cId="167975504" sldId="258"/>
        </pc:sldMkLst>
        <pc:spChg chg="add del">
          <ac:chgData name="Nell Dawson" userId="107c6341-d480-49ff-81ec-9e0cb4fbd651" providerId="ADAL" clId="{C5520D23-3713-4AB1-8A2C-573CE43D82D1}" dt="2024-09-11T09:43:38.543" v="115" actId="478"/>
          <ac:spMkLst>
            <pc:docMk/>
            <pc:sldMk cId="167975504" sldId="258"/>
            <ac:spMk id="7" creationId="{7A664818-5F59-6F52-E7A2-B8B62EC777D8}"/>
          </ac:spMkLst>
        </pc:spChg>
        <pc:spChg chg="add mod">
          <ac:chgData name="Nell Dawson" userId="107c6341-d480-49ff-81ec-9e0cb4fbd651" providerId="ADAL" clId="{C5520D23-3713-4AB1-8A2C-573CE43D82D1}" dt="2024-09-11T09:39:20.181" v="83"/>
          <ac:spMkLst>
            <pc:docMk/>
            <pc:sldMk cId="167975504" sldId="258"/>
            <ac:spMk id="8" creationId="{FA8DEC59-5A6E-7397-B4BE-1BAA95376474}"/>
          </ac:spMkLst>
        </pc:spChg>
        <pc:spChg chg="add mod">
          <ac:chgData name="Nell Dawson" userId="107c6341-d480-49ff-81ec-9e0cb4fbd651" providerId="ADAL" clId="{C5520D23-3713-4AB1-8A2C-573CE43D82D1}" dt="2024-09-11T09:43:41.109" v="116"/>
          <ac:spMkLst>
            <pc:docMk/>
            <pc:sldMk cId="167975504" sldId="258"/>
            <ac:spMk id="10" creationId="{557EF4E3-717F-4CCF-946A-6A3BDD511454}"/>
          </ac:spMkLst>
        </pc:spChg>
        <pc:grpChg chg="mod">
          <ac:chgData name="Nell Dawson" userId="107c6341-d480-49ff-81ec-9e0cb4fbd651" providerId="ADAL" clId="{C5520D23-3713-4AB1-8A2C-573CE43D82D1}" dt="2024-09-11T09:47:10.911" v="142" actId="1076"/>
          <ac:grpSpMkLst>
            <pc:docMk/>
            <pc:sldMk cId="167975504" sldId="258"/>
            <ac:grpSpMk id="5" creationId="{7E3A24AE-DF23-45CC-8C55-236DC8E00FCE}"/>
          </ac:grpSpMkLst>
        </pc:grpChg>
        <pc:picChg chg="del">
          <ac:chgData name="Nell Dawson" userId="107c6341-d480-49ff-81ec-9e0cb4fbd651" providerId="ADAL" clId="{C5520D23-3713-4AB1-8A2C-573CE43D82D1}" dt="2024-09-11T09:38:29.293" v="69" actId="478"/>
          <ac:picMkLst>
            <pc:docMk/>
            <pc:sldMk cId="167975504" sldId="258"/>
            <ac:picMk id="2" creationId="{F3EB6BC0-78CA-2C9F-7E2F-90F07E9ED8C6}"/>
          </ac:picMkLst>
        </pc:picChg>
        <pc:picChg chg="mod">
          <ac:chgData name="Nell Dawson" userId="107c6341-d480-49ff-81ec-9e0cb4fbd651" providerId="ADAL" clId="{C5520D23-3713-4AB1-8A2C-573CE43D82D1}" dt="2024-09-11T09:47:02.273" v="140" actId="1076"/>
          <ac:picMkLst>
            <pc:docMk/>
            <pc:sldMk cId="167975504" sldId="258"/>
            <ac:picMk id="9" creationId="{38753943-8359-44F1-9C71-120D39992A42}"/>
          </ac:picMkLst>
        </pc:picChg>
        <pc:picChg chg="mod">
          <ac:chgData name="Nell Dawson" userId="107c6341-d480-49ff-81ec-9e0cb4fbd651" providerId="ADAL" clId="{C5520D23-3713-4AB1-8A2C-573CE43D82D1}" dt="2024-09-11T09:47:07.815" v="141" actId="14100"/>
          <ac:picMkLst>
            <pc:docMk/>
            <pc:sldMk cId="167975504" sldId="258"/>
            <ac:picMk id="11" creationId="{38ABC86E-F487-43B1-9F73-D59B62663D8C}"/>
          </ac:picMkLst>
        </pc:picChg>
        <pc:picChg chg="add mod">
          <ac:chgData name="Nell Dawson" userId="107c6341-d480-49ff-81ec-9e0cb4fbd651" providerId="ADAL" clId="{C5520D23-3713-4AB1-8A2C-573CE43D82D1}" dt="2024-09-11T09:45:57.482" v="132"/>
          <ac:picMkLst>
            <pc:docMk/>
            <pc:sldMk cId="167975504" sldId="258"/>
            <ac:picMk id="12" creationId="{219A1794-7247-45DE-A56D-C8374BAE6112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7:43.974" v="148" actId="1076"/>
        <pc:sldMkLst>
          <pc:docMk/>
          <pc:sldMk cId="1594042885" sldId="259"/>
        </pc:sldMkLst>
        <pc:spChg chg="mod">
          <ac:chgData name="Nell Dawson" userId="107c6341-d480-49ff-81ec-9e0cb4fbd651" providerId="ADAL" clId="{C5520D23-3713-4AB1-8A2C-573CE43D82D1}" dt="2024-09-11T09:47:43.974" v="148" actId="1076"/>
          <ac:spMkLst>
            <pc:docMk/>
            <pc:sldMk cId="1594042885" sldId="259"/>
            <ac:spMk id="2" creationId="{561DE9A9-0015-4BDB-8E9F-29838E51FEDE}"/>
          </ac:spMkLst>
        </pc:spChg>
        <pc:spChg chg="add del">
          <ac:chgData name="Nell Dawson" userId="107c6341-d480-49ff-81ec-9e0cb4fbd651" providerId="ADAL" clId="{C5520D23-3713-4AB1-8A2C-573CE43D82D1}" dt="2024-09-11T09:43:54.120" v="117" actId="478"/>
          <ac:spMkLst>
            <pc:docMk/>
            <pc:sldMk cId="1594042885" sldId="259"/>
            <ac:spMk id="11" creationId="{9DFFAFAD-4E9F-0626-A1B9-E9C2D9773210}"/>
          </ac:spMkLst>
        </pc:spChg>
        <pc:spChg chg="add mod">
          <ac:chgData name="Nell Dawson" userId="107c6341-d480-49ff-81ec-9e0cb4fbd651" providerId="ADAL" clId="{C5520D23-3713-4AB1-8A2C-573CE43D82D1}" dt="2024-09-11T09:39:31.057" v="85"/>
          <ac:spMkLst>
            <pc:docMk/>
            <pc:sldMk cId="1594042885" sldId="259"/>
            <ac:spMk id="12" creationId="{F83F15C5-7A4B-3182-714F-39B1560E38F4}"/>
          </ac:spMkLst>
        </pc:spChg>
        <pc:spChg chg="add mod">
          <ac:chgData name="Nell Dawson" userId="107c6341-d480-49ff-81ec-9e0cb4fbd651" providerId="ADAL" clId="{C5520D23-3713-4AB1-8A2C-573CE43D82D1}" dt="2024-09-11T09:43:56.596" v="118"/>
          <ac:spMkLst>
            <pc:docMk/>
            <pc:sldMk cId="1594042885" sldId="259"/>
            <ac:spMk id="13" creationId="{BC0FE02F-7126-1BAE-83C0-C070FB34113D}"/>
          </ac:spMkLst>
        </pc:spChg>
        <pc:picChg chg="del">
          <ac:chgData name="Nell Dawson" userId="107c6341-d480-49ff-81ec-9e0cb4fbd651" providerId="ADAL" clId="{C5520D23-3713-4AB1-8A2C-573CE43D82D1}" dt="2024-09-11T09:38:32.163" v="70" actId="478"/>
          <ac:picMkLst>
            <pc:docMk/>
            <pc:sldMk cId="1594042885" sldId="259"/>
            <ac:picMk id="7" creationId="{1EADF893-751B-ABDE-A1B5-5C638ADA3510}"/>
          </ac:picMkLst>
        </pc:picChg>
        <pc:picChg chg="mod">
          <ac:chgData name="Nell Dawson" userId="107c6341-d480-49ff-81ec-9e0cb4fbd651" providerId="ADAL" clId="{C5520D23-3713-4AB1-8A2C-573CE43D82D1}" dt="2024-09-11T09:47:38.230" v="147" actId="1076"/>
          <ac:picMkLst>
            <pc:docMk/>
            <pc:sldMk cId="1594042885" sldId="259"/>
            <ac:picMk id="9" creationId="{38753943-8359-44F1-9C71-120D39992A42}"/>
          </ac:picMkLst>
        </pc:picChg>
        <pc:picChg chg="add mod">
          <ac:chgData name="Nell Dawson" userId="107c6341-d480-49ff-81ec-9e0cb4fbd651" providerId="ADAL" clId="{C5520D23-3713-4AB1-8A2C-573CE43D82D1}" dt="2024-09-11T09:46:02.990" v="133"/>
          <ac:picMkLst>
            <pc:docMk/>
            <pc:sldMk cId="1594042885" sldId="259"/>
            <ac:picMk id="14" creationId="{B2A5786A-74B5-0CD2-478F-7D64ABBCCA21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8:09.374" v="153" actId="1076"/>
        <pc:sldMkLst>
          <pc:docMk/>
          <pc:sldMk cId="437590852" sldId="260"/>
        </pc:sldMkLst>
        <pc:spChg chg="mod">
          <ac:chgData name="Nell Dawson" userId="107c6341-d480-49ff-81ec-9e0cb4fbd651" providerId="ADAL" clId="{C5520D23-3713-4AB1-8A2C-573CE43D82D1}" dt="2024-09-11T09:48:00.894" v="151" actId="1076"/>
          <ac:spMkLst>
            <pc:docMk/>
            <pc:sldMk cId="437590852" sldId="260"/>
            <ac:spMk id="6" creationId="{7B7C03A1-2773-4078-BE12-96F18EDDDA73}"/>
          </ac:spMkLst>
        </pc:spChg>
        <pc:spChg chg="del">
          <ac:chgData name="Nell Dawson" userId="107c6341-d480-49ff-81ec-9e0cb4fbd651" providerId="ADAL" clId="{C5520D23-3713-4AB1-8A2C-573CE43D82D1}" dt="2024-09-11T09:38:38.446" v="72" actId="478"/>
          <ac:spMkLst>
            <pc:docMk/>
            <pc:sldMk cId="437590852" sldId="260"/>
            <ac:spMk id="8" creationId="{DE18F5B1-59D2-B541-6B27-4105BB89F24B}"/>
          </ac:spMkLst>
        </pc:spChg>
        <pc:spChg chg="add mod">
          <ac:chgData name="Nell Dawson" userId="107c6341-d480-49ff-81ec-9e0cb4fbd651" providerId="ADAL" clId="{C5520D23-3713-4AB1-8A2C-573CE43D82D1}" dt="2024-09-11T09:39:41.546" v="86"/>
          <ac:spMkLst>
            <pc:docMk/>
            <pc:sldMk cId="437590852" sldId="260"/>
            <ac:spMk id="10" creationId="{FF6A398D-DDAD-E522-6006-69F11B0379E6}"/>
          </ac:spMkLst>
        </pc:spChg>
        <pc:spChg chg="add mod">
          <ac:chgData name="Nell Dawson" userId="107c6341-d480-49ff-81ec-9e0cb4fbd651" providerId="ADAL" clId="{C5520D23-3713-4AB1-8A2C-573CE43D82D1}" dt="2024-09-11T09:44:01.676" v="119"/>
          <ac:spMkLst>
            <pc:docMk/>
            <pc:sldMk cId="437590852" sldId="260"/>
            <ac:spMk id="11" creationId="{7F13A448-BBC0-2BE3-ABD9-449538614F5A}"/>
          </ac:spMkLst>
        </pc:spChg>
        <pc:grpChg chg="mod">
          <ac:chgData name="Nell Dawson" userId="107c6341-d480-49ff-81ec-9e0cb4fbd651" providerId="ADAL" clId="{C5520D23-3713-4AB1-8A2C-573CE43D82D1}" dt="2024-09-11T09:48:09.374" v="153" actId="1076"/>
          <ac:grpSpMkLst>
            <pc:docMk/>
            <pc:sldMk cId="437590852" sldId="260"/>
            <ac:grpSpMk id="5" creationId="{7E3A24AE-DF23-45CC-8C55-236DC8E00FCE}"/>
          </ac:grpSpMkLst>
        </pc:grpChg>
        <pc:picChg chg="mod">
          <ac:chgData name="Nell Dawson" userId="107c6341-d480-49ff-81ec-9e0cb4fbd651" providerId="ADAL" clId="{C5520D23-3713-4AB1-8A2C-573CE43D82D1}" dt="2024-09-11T09:48:05.705" v="152" actId="1076"/>
          <ac:picMkLst>
            <pc:docMk/>
            <pc:sldMk cId="437590852" sldId="260"/>
            <ac:picMk id="2" creationId="{4122F93C-AED7-4EC4-AAFF-36C3375ED7FE}"/>
          </ac:picMkLst>
        </pc:picChg>
        <pc:picChg chg="del">
          <ac:chgData name="Nell Dawson" userId="107c6341-d480-49ff-81ec-9e0cb4fbd651" providerId="ADAL" clId="{C5520D23-3713-4AB1-8A2C-573CE43D82D1}" dt="2024-09-11T09:38:35.339" v="71" actId="478"/>
          <ac:picMkLst>
            <pc:docMk/>
            <pc:sldMk cId="437590852" sldId="260"/>
            <ac:picMk id="7" creationId="{13C4FE8F-5F02-19BA-852D-6869B23B8869}"/>
          </ac:picMkLst>
        </pc:picChg>
        <pc:picChg chg="add mod">
          <ac:chgData name="Nell Dawson" userId="107c6341-d480-49ff-81ec-9e0cb4fbd651" providerId="ADAL" clId="{C5520D23-3713-4AB1-8A2C-573CE43D82D1}" dt="2024-09-11T09:46:10.484" v="134"/>
          <ac:picMkLst>
            <pc:docMk/>
            <pc:sldMk cId="437590852" sldId="260"/>
            <ac:picMk id="12" creationId="{2229F9AC-A9CC-997E-46AF-FDC17148FE5D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8:44.539" v="162" actId="1076"/>
        <pc:sldMkLst>
          <pc:docMk/>
          <pc:sldMk cId="3500047453" sldId="261"/>
        </pc:sldMkLst>
        <pc:spChg chg="del">
          <ac:chgData name="Nell Dawson" userId="107c6341-d480-49ff-81ec-9e0cb4fbd651" providerId="ADAL" clId="{C5520D23-3713-4AB1-8A2C-573CE43D82D1}" dt="2024-09-11T09:38:48.734" v="75" actId="478"/>
          <ac:spMkLst>
            <pc:docMk/>
            <pc:sldMk cId="3500047453" sldId="261"/>
            <ac:spMk id="8" creationId="{90A6E887-C99C-DFE1-A4F4-32B0B8CA74A3}"/>
          </ac:spMkLst>
        </pc:spChg>
        <pc:spChg chg="add mod">
          <ac:chgData name="Nell Dawson" userId="107c6341-d480-49ff-81ec-9e0cb4fbd651" providerId="ADAL" clId="{C5520D23-3713-4AB1-8A2C-573CE43D82D1}" dt="2024-09-11T09:39:49.979" v="88"/>
          <ac:spMkLst>
            <pc:docMk/>
            <pc:sldMk cId="3500047453" sldId="261"/>
            <ac:spMk id="10" creationId="{B707730F-4103-200A-08D3-237B6D6CD5AF}"/>
          </ac:spMkLst>
        </pc:spChg>
        <pc:spChg chg="add mod">
          <ac:chgData name="Nell Dawson" userId="107c6341-d480-49ff-81ec-9e0cb4fbd651" providerId="ADAL" clId="{C5520D23-3713-4AB1-8A2C-573CE43D82D1}" dt="2024-09-11T09:44:13.640" v="122"/>
          <ac:spMkLst>
            <pc:docMk/>
            <pc:sldMk cId="3500047453" sldId="261"/>
            <ac:spMk id="11" creationId="{00B7B322-EF2E-5B39-31EF-B33B6E7F28CA}"/>
          </ac:spMkLst>
        </pc:spChg>
        <pc:spChg chg="mod">
          <ac:chgData name="Nell Dawson" userId="107c6341-d480-49ff-81ec-9e0cb4fbd651" providerId="ADAL" clId="{C5520D23-3713-4AB1-8A2C-573CE43D82D1}" dt="2024-09-11T09:48:35.824" v="159" actId="1076"/>
          <ac:spMkLst>
            <pc:docMk/>
            <pc:sldMk cId="3500047453" sldId="261"/>
            <ac:spMk id="14" creationId="{FE1DFE10-58D1-420E-90D3-3EBE81C06419}"/>
          </ac:spMkLst>
        </pc:spChg>
        <pc:spChg chg="mod">
          <ac:chgData name="Nell Dawson" userId="107c6341-d480-49ff-81ec-9e0cb4fbd651" providerId="ADAL" clId="{C5520D23-3713-4AB1-8A2C-573CE43D82D1}" dt="2024-09-11T09:48:37.769" v="160" actId="1076"/>
          <ac:spMkLst>
            <pc:docMk/>
            <pc:sldMk cId="3500047453" sldId="261"/>
            <ac:spMk id="15" creationId="{1F8EEFAE-79D3-46DF-B4EB-2DF274C2A377}"/>
          </ac:spMkLst>
        </pc:spChg>
        <pc:spChg chg="mod">
          <ac:chgData name="Nell Dawson" userId="107c6341-d480-49ff-81ec-9e0cb4fbd651" providerId="ADAL" clId="{C5520D23-3713-4AB1-8A2C-573CE43D82D1}" dt="2024-09-11T09:48:39.456" v="161" actId="1076"/>
          <ac:spMkLst>
            <pc:docMk/>
            <pc:sldMk cId="3500047453" sldId="261"/>
            <ac:spMk id="16" creationId="{0BECE9B4-E6DD-453E-A9BC-9268B456071E}"/>
          </ac:spMkLst>
        </pc:spChg>
        <pc:picChg chg="add del">
          <ac:chgData name="Nell Dawson" userId="107c6341-d480-49ff-81ec-9e0cb4fbd651" providerId="ADAL" clId="{C5520D23-3713-4AB1-8A2C-573CE43D82D1}" dt="2024-09-11T09:44:10.985" v="121" actId="478"/>
          <ac:picMkLst>
            <pc:docMk/>
            <pc:sldMk cId="3500047453" sldId="261"/>
            <ac:picMk id="2" creationId="{9258CA49-ACAB-C33E-EE06-96BCE738E04E}"/>
          </ac:picMkLst>
        </pc:picChg>
        <pc:picChg chg="mod">
          <ac:chgData name="Nell Dawson" userId="107c6341-d480-49ff-81ec-9e0cb4fbd651" providerId="ADAL" clId="{C5520D23-3713-4AB1-8A2C-573CE43D82D1}" dt="2024-09-11T09:48:44.539" v="162" actId="1076"/>
          <ac:picMkLst>
            <pc:docMk/>
            <pc:sldMk cId="3500047453" sldId="261"/>
            <ac:picMk id="17" creationId="{C513670C-1330-461D-A9CF-A310E9EC5615}"/>
          </ac:picMkLst>
        </pc:picChg>
        <pc:picChg chg="add mod">
          <ac:chgData name="Nell Dawson" userId="107c6341-d480-49ff-81ec-9e0cb4fbd651" providerId="ADAL" clId="{C5520D23-3713-4AB1-8A2C-573CE43D82D1}" dt="2024-09-11T09:46:26.416" v="136"/>
          <ac:picMkLst>
            <pc:docMk/>
            <pc:sldMk cId="3500047453" sldId="261"/>
            <ac:picMk id="18" creationId="{ED8B25A6-EA60-14A1-2336-FEE2301A3DF1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8:24.870" v="158" actId="1076"/>
        <pc:sldMkLst>
          <pc:docMk/>
          <pc:sldMk cId="3647510152" sldId="262"/>
        </pc:sldMkLst>
        <pc:spChg chg="del">
          <ac:chgData name="Nell Dawson" userId="107c6341-d480-49ff-81ec-9e0cb4fbd651" providerId="ADAL" clId="{C5520D23-3713-4AB1-8A2C-573CE43D82D1}" dt="2024-09-11T09:38:43.554" v="74" actId="478"/>
          <ac:spMkLst>
            <pc:docMk/>
            <pc:sldMk cId="3647510152" sldId="262"/>
            <ac:spMk id="8" creationId="{BB8CE27F-6DB0-69B7-D2D0-823323368FEF}"/>
          </ac:spMkLst>
        </pc:spChg>
        <pc:spChg chg="add mod">
          <ac:chgData name="Nell Dawson" userId="107c6341-d480-49ff-81ec-9e0cb4fbd651" providerId="ADAL" clId="{C5520D23-3713-4AB1-8A2C-573CE43D82D1}" dt="2024-09-11T09:39:46.579" v="87"/>
          <ac:spMkLst>
            <pc:docMk/>
            <pc:sldMk cId="3647510152" sldId="262"/>
            <ac:spMk id="10" creationId="{164BF0C2-F356-7D21-E999-A347B88C4256}"/>
          </ac:spMkLst>
        </pc:spChg>
        <pc:spChg chg="add mod">
          <ac:chgData name="Nell Dawson" userId="107c6341-d480-49ff-81ec-9e0cb4fbd651" providerId="ADAL" clId="{C5520D23-3713-4AB1-8A2C-573CE43D82D1}" dt="2024-09-11T09:44:06.550" v="120"/>
          <ac:spMkLst>
            <pc:docMk/>
            <pc:sldMk cId="3647510152" sldId="262"/>
            <ac:spMk id="11" creationId="{FDC10AC8-EAC5-3DE2-99D4-2AC7B3B3BDC4}"/>
          </ac:spMkLst>
        </pc:spChg>
        <pc:grpChg chg="mod">
          <ac:chgData name="Nell Dawson" userId="107c6341-d480-49ff-81ec-9e0cb4fbd651" providerId="ADAL" clId="{C5520D23-3713-4AB1-8A2C-573CE43D82D1}" dt="2024-09-11T09:48:24.870" v="158" actId="1076"/>
          <ac:grpSpMkLst>
            <pc:docMk/>
            <pc:sldMk cId="3647510152" sldId="262"/>
            <ac:grpSpMk id="5" creationId="{7E3A24AE-DF23-45CC-8C55-236DC8E00FCE}"/>
          </ac:grpSpMkLst>
        </pc:grpChg>
        <pc:picChg chg="del">
          <ac:chgData name="Nell Dawson" userId="107c6341-d480-49ff-81ec-9e0cb4fbd651" providerId="ADAL" clId="{C5520D23-3713-4AB1-8A2C-573CE43D82D1}" dt="2024-09-11T09:38:41.783" v="73" actId="478"/>
          <ac:picMkLst>
            <pc:docMk/>
            <pc:sldMk cId="3647510152" sldId="262"/>
            <ac:picMk id="2" creationId="{BEB2167D-CC40-86AC-B821-79B2D8109440}"/>
          </ac:picMkLst>
        </pc:picChg>
        <pc:picChg chg="mod">
          <ac:chgData name="Nell Dawson" userId="107c6341-d480-49ff-81ec-9e0cb4fbd651" providerId="ADAL" clId="{C5520D23-3713-4AB1-8A2C-573CE43D82D1}" dt="2024-09-11T09:48:15.271" v="154" actId="1076"/>
          <ac:picMkLst>
            <pc:docMk/>
            <pc:sldMk cId="3647510152" sldId="262"/>
            <ac:picMk id="9" creationId="{38753943-8359-44F1-9C71-120D39992A42}"/>
          </ac:picMkLst>
        </pc:picChg>
        <pc:picChg chg="add mod">
          <ac:chgData name="Nell Dawson" userId="107c6341-d480-49ff-81ec-9e0cb4fbd651" providerId="ADAL" clId="{C5520D23-3713-4AB1-8A2C-573CE43D82D1}" dt="2024-09-11T09:46:20.921" v="135"/>
          <ac:picMkLst>
            <pc:docMk/>
            <pc:sldMk cId="3647510152" sldId="262"/>
            <ac:picMk id="12" creationId="{BEBE5A46-9A29-40B9-2DE2-D48EB5648BA0}"/>
          </ac:picMkLst>
        </pc:picChg>
        <pc:picChg chg="mod">
          <ac:chgData name="Nell Dawson" userId="107c6341-d480-49ff-81ec-9e0cb4fbd651" providerId="ADAL" clId="{C5520D23-3713-4AB1-8A2C-573CE43D82D1}" dt="2024-09-11T09:48:18.056" v="155" actId="1076"/>
          <ac:picMkLst>
            <pc:docMk/>
            <pc:sldMk cId="3647510152" sldId="262"/>
            <ac:picMk id="16" creationId="{EE451404-FA9C-475B-AB68-58F89CDDC80B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8:51.282" v="163" actId="1076"/>
        <pc:sldMkLst>
          <pc:docMk/>
          <pc:sldMk cId="3962287082" sldId="263"/>
        </pc:sldMkLst>
        <pc:spChg chg="add del">
          <ac:chgData name="Nell Dawson" userId="107c6341-d480-49ff-81ec-9e0cb4fbd651" providerId="ADAL" clId="{C5520D23-3713-4AB1-8A2C-573CE43D82D1}" dt="2024-09-11T09:44:19.288" v="124" actId="478"/>
          <ac:spMkLst>
            <pc:docMk/>
            <pc:sldMk cId="3962287082" sldId="263"/>
            <ac:spMk id="8" creationId="{A739C53C-6483-49CF-E647-56C919379C78}"/>
          </ac:spMkLst>
        </pc:spChg>
        <pc:spChg chg="add mod">
          <ac:chgData name="Nell Dawson" userId="107c6341-d480-49ff-81ec-9e0cb4fbd651" providerId="ADAL" clId="{C5520D23-3713-4AB1-8A2C-573CE43D82D1}" dt="2024-09-11T09:39:53.597" v="89"/>
          <ac:spMkLst>
            <pc:docMk/>
            <pc:sldMk cId="3962287082" sldId="263"/>
            <ac:spMk id="9" creationId="{69C5D1E1-C69B-8420-E128-EA745CE8F214}"/>
          </ac:spMkLst>
        </pc:spChg>
        <pc:spChg chg="add mod">
          <ac:chgData name="Nell Dawson" userId="107c6341-d480-49ff-81ec-9e0cb4fbd651" providerId="ADAL" clId="{C5520D23-3713-4AB1-8A2C-573CE43D82D1}" dt="2024-09-11T09:44:21.813" v="125"/>
          <ac:spMkLst>
            <pc:docMk/>
            <pc:sldMk cId="3962287082" sldId="263"/>
            <ac:spMk id="11" creationId="{6E06D0BF-2082-4B95-6FA2-03F785F44A47}"/>
          </ac:spMkLst>
        </pc:spChg>
        <pc:picChg chg="add del">
          <ac:chgData name="Nell Dawson" userId="107c6341-d480-49ff-81ec-9e0cb4fbd651" providerId="ADAL" clId="{C5520D23-3713-4AB1-8A2C-573CE43D82D1}" dt="2024-09-11T09:44:17.170" v="123" actId="478"/>
          <ac:picMkLst>
            <pc:docMk/>
            <pc:sldMk cId="3962287082" sldId="263"/>
            <ac:picMk id="7" creationId="{E948081B-A6BF-3FE2-6768-BD9722387DD4}"/>
          </ac:picMkLst>
        </pc:picChg>
        <pc:picChg chg="mod">
          <ac:chgData name="Nell Dawson" userId="107c6341-d480-49ff-81ec-9e0cb4fbd651" providerId="ADAL" clId="{C5520D23-3713-4AB1-8A2C-573CE43D82D1}" dt="2024-09-11T09:48:51.282" v="163" actId="1076"/>
          <ac:picMkLst>
            <pc:docMk/>
            <pc:sldMk cId="3962287082" sldId="263"/>
            <ac:picMk id="10" creationId="{33F2816C-AB48-4615-9A5C-CE98B8F52A5B}"/>
          </ac:picMkLst>
        </pc:picChg>
        <pc:picChg chg="add mod">
          <ac:chgData name="Nell Dawson" userId="107c6341-d480-49ff-81ec-9e0cb4fbd651" providerId="ADAL" clId="{C5520D23-3713-4AB1-8A2C-573CE43D82D1}" dt="2024-09-11T09:46:31.574" v="137"/>
          <ac:picMkLst>
            <pc:docMk/>
            <pc:sldMk cId="3962287082" sldId="263"/>
            <ac:picMk id="12" creationId="{9520DE33-89EB-EF0A-1FEE-EF0CFDF83ADA}"/>
          </ac:picMkLst>
        </pc:picChg>
      </pc:sldChg>
      <pc:sldChg chg="addSp delSp modSp mod">
        <pc:chgData name="Nell Dawson" userId="107c6341-d480-49ff-81ec-9e0cb4fbd651" providerId="ADAL" clId="{C5520D23-3713-4AB1-8A2C-573CE43D82D1}" dt="2024-09-11T09:49:21.561" v="169" actId="1076"/>
        <pc:sldMkLst>
          <pc:docMk/>
          <pc:sldMk cId="2470874105" sldId="264"/>
        </pc:sldMkLst>
        <pc:spChg chg="add del">
          <ac:chgData name="Nell Dawson" userId="107c6341-d480-49ff-81ec-9e0cb4fbd651" providerId="ADAL" clId="{C5520D23-3713-4AB1-8A2C-573CE43D82D1}" dt="2024-09-11T09:44:26.946" v="127" actId="478"/>
          <ac:spMkLst>
            <pc:docMk/>
            <pc:sldMk cId="2470874105" sldId="264"/>
            <ac:spMk id="2" creationId="{3C3F5D81-6C1F-EC32-00F2-CAC1CBC7B127}"/>
          </ac:spMkLst>
        </pc:spChg>
        <pc:spChg chg="add mod">
          <ac:chgData name="Nell Dawson" userId="107c6341-d480-49ff-81ec-9e0cb4fbd651" providerId="ADAL" clId="{C5520D23-3713-4AB1-8A2C-573CE43D82D1}" dt="2024-09-11T09:39:57.731" v="90"/>
          <ac:spMkLst>
            <pc:docMk/>
            <pc:sldMk cId="2470874105" sldId="264"/>
            <ac:spMk id="7" creationId="{C069C82D-546F-F412-9EA7-67C022AD5CFD}"/>
          </ac:spMkLst>
        </pc:spChg>
        <pc:spChg chg="mod">
          <ac:chgData name="Nell Dawson" userId="107c6341-d480-49ff-81ec-9e0cb4fbd651" providerId="ADAL" clId="{C5520D23-3713-4AB1-8A2C-573CE43D82D1}" dt="2024-09-11T09:48:59.153" v="164" actId="14100"/>
          <ac:spMkLst>
            <pc:docMk/>
            <pc:sldMk cId="2470874105" sldId="264"/>
            <ac:spMk id="9" creationId="{EF13B133-2539-4741-929B-CF69C9DBCA20}"/>
          </ac:spMkLst>
        </pc:spChg>
        <pc:spChg chg="add mod">
          <ac:chgData name="Nell Dawson" userId="107c6341-d480-49ff-81ec-9e0cb4fbd651" providerId="ADAL" clId="{C5520D23-3713-4AB1-8A2C-573CE43D82D1}" dt="2024-09-11T09:44:29.482" v="128"/>
          <ac:spMkLst>
            <pc:docMk/>
            <pc:sldMk cId="2470874105" sldId="264"/>
            <ac:spMk id="10" creationId="{D6C015F2-DF91-0900-B39A-366156699F3A}"/>
          </ac:spMkLst>
        </pc:spChg>
        <pc:spChg chg="mod">
          <ac:chgData name="Nell Dawson" userId="107c6341-d480-49ff-81ec-9e0cb4fbd651" providerId="ADAL" clId="{C5520D23-3713-4AB1-8A2C-573CE43D82D1}" dt="2024-09-11T09:49:03.156" v="165" actId="14100"/>
          <ac:spMkLst>
            <pc:docMk/>
            <pc:sldMk cId="2470874105" sldId="264"/>
            <ac:spMk id="11" creationId="{4E51AD1C-5AF0-4816-9F0A-4BA5402BE86D}"/>
          </ac:spMkLst>
        </pc:spChg>
        <pc:spChg chg="mod">
          <ac:chgData name="Nell Dawson" userId="107c6341-d480-49ff-81ec-9e0cb4fbd651" providerId="ADAL" clId="{C5520D23-3713-4AB1-8A2C-573CE43D82D1}" dt="2024-09-11T09:49:06.567" v="166" actId="14100"/>
          <ac:spMkLst>
            <pc:docMk/>
            <pc:sldMk cId="2470874105" sldId="264"/>
            <ac:spMk id="12" creationId="{E51DB16E-E424-4EF5-A0A8-A5D8D9A69C1F}"/>
          </ac:spMkLst>
        </pc:spChg>
        <pc:spChg chg="mod">
          <ac:chgData name="Nell Dawson" userId="107c6341-d480-49ff-81ec-9e0cb4fbd651" providerId="ADAL" clId="{C5520D23-3713-4AB1-8A2C-573CE43D82D1}" dt="2024-09-11T09:49:10.360" v="167" actId="14100"/>
          <ac:spMkLst>
            <pc:docMk/>
            <pc:sldMk cId="2470874105" sldId="264"/>
            <ac:spMk id="13" creationId="{5F1142A5-06E4-442D-8BF4-56C5A5AA07CA}"/>
          </ac:spMkLst>
        </pc:spChg>
        <pc:spChg chg="mod">
          <ac:chgData name="Nell Dawson" userId="107c6341-d480-49ff-81ec-9e0cb4fbd651" providerId="ADAL" clId="{C5520D23-3713-4AB1-8A2C-573CE43D82D1}" dt="2024-09-11T09:49:21.561" v="169" actId="1076"/>
          <ac:spMkLst>
            <pc:docMk/>
            <pc:sldMk cId="2470874105" sldId="264"/>
            <ac:spMk id="14" creationId="{922BC6AC-68CA-413B-A525-80E976A2584B}"/>
          </ac:spMkLst>
        </pc:spChg>
        <pc:picChg chg="add del">
          <ac:chgData name="Nell Dawson" userId="107c6341-d480-49ff-81ec-9e0cb4fbd651" providerId="ADAL" clId="{C5520D23-3713-4AB1-8A2C-573CE43D82D1}" dt="2024-09-11T09:44:25.466" v="126" actId="478"/>
          <ac:picMkLst>
            <pc:docMk/>
            <pc:sldMk cId="2470874105" sldId="264"/>
            <ac:picMk id="15" creationId="{38F35FF7-FE29-A6DA-BB94-D0E9FCAAE5D2}"/>
          </ac:picMkLst>
        </pc:picChg>
        <pc:picChg chg="add mod">
          <ac:chgData name="Nell Dawson" userId="107c6341-d480-49ff-81ec-9e0cb4fbd651" providerId="ADAL" clId="{C5520D23-3713-4AB1-8A2C-573CE43D82D1}" dt="2024-09-11T09:46:35.393" v="138"/>
          <ac:picMkLst>
            <pc:docMk/>
            <pc:sldMk cId="2470874105" sldId="264"/>
            <ac:picMk id="17" creationId="{6553C0DF-CCE7-FD29-7D2E-1D8E46376D44}"/>
          </ac:picMkLst>
        </pc:picChg>
        <pc:cxnChg chg="mod">
          <ac:chgData name="Nell Dawson" userId="107c6341-d480-49ff-81ec-9e0cb4fbd651" providerId="ADAL" clId="{C5520D23-3713-4AB1-8A2C-573CE43D82D1}" dt="2024-09-11T09:49:10.360" v="167" actId="14100"/>
          <ac:cxnSpMkLst>
            <pc:docMk/>
            <pc:sldMk cId="2470874105" sldId="264"/>
            <ac:cxnSpMk id="8" creationId="{2843072F-D08A-4861-85EA-8240AEE67BC5}"/>
          </ac:cxnSpMkLst>
        </pc:cxnChg>
        <pc:cxnChg chg="mod">
          <ac:chgData name="Nell Dawson" userId="107c6341-d480-49ff-81ec-9e0cb4fbd651" providerId="ADAL" clId="{C5520D23-3713-4AB1-8A2C-573CE43D82D1}" dt="2024-09-11T09:49:21.561" v="169" actId="1076"/>
          <ac:cxnSpMkLst>
            <pc:docMk/>
            <pc:sldMk cId="2470874105" sldId="264"/>
            <ac:cxnSpMk id="16" creationId="{E2DB1A29-CC81-4194-8FB0-4E784BB460E0}"/>
          </ac:cxnSpMkLst>
        </pc:cxnChg>
        <pc:cxnChg chg="mod">
          <ac:chgData name="Nell Dawson" userId="107c6341-d480-49ff-81ec-9e0cb4fbd651" providerId="ADAL" clId="{C5520D23-3713-4AB1-8A2C-573CE43D82D1}" dt="2024-09-11T09:49:03.156" v="165" actId="14100"/>
          <ac:cxnSpMkLst>
            <pc:docMk/>
            <pc:sldMk cId="2470874105" sldId="264"/>
            <ac:cxnSpMk id="19" creationId="{46E2B873-F565-4812-AA52-806F67B4F29D}"/>
          </ac:cxnSpMkLst>
        </pc:cxnChg>
        <pc:cxnChg chg="mod">
          <ac:chgData name="Nell Dawson" userId="107c6341-d480-49ff-81ec-9e0cb4fbd651" providerId="ADAL" clId="{C5520D23-3713-4AB1-8A2C-573CE43D82D1}" dt="2024-09-11T09:49:06.567" v="166" actId="14100"/>
          <ac:cxnSpMkLst>
            <pc:docMk/>
            <pc:sldMk cId="2470874105" sldId="264"/>
            <ac:cxnSpMk id="21" creationId="{584B2AB9-F7AA-4274-AB7C-3AF5BBA13446}"/>
          </ac:cxnSpMkLst>
        </pc:cxnChg>
      </pc:sldChg>
      <pc:sldChg chg="addSp delSp modSp new mod setBg">
        <pc:chgData name="Nell Dawson" userId="107c6341-d480-49ff-81ec-9e0cb4fbd651" providerId="ADAL" clId="{C5520D23-3713-4AB1-8A2C-573CE43D82D1}" dt="2024-09-11T10:16:15.119" v="312" actId="1076"/>
        <pc:sldMkLst>
          <pc:docMk/>
          <pc:sldMk cId="1644366162" sldId="265"/>
        </pc:sldMkLst>
        <pc:spChg chg="del">
          <ac:chgData name="Nell Dawson" userId="107c6341-d480-49ff-81ec-9e0cb4fbd651" providerId="ADAL" clId="{C5520D23-3713-4AB1-8A2C-573CE43D82D1}" dt="2024-09-11T09:52:40.685" v="177" actId="478"/>
          <ac:spMkLst>
            <pc:docMk/>
            <pc:sldMk cId="1644366162" sldId="265"/>
            <ac:spMk id="2" creationId="{0BB55A18-3A34-C0B2-325F-C095A9F2D74B}"/>
          </ac:spMkLst>
        </pc:spChg>
        <pc:spChg chg="add mod">
          <ac:chgData name="Nell Dawson" userId="107c6341-d480-49ff-81ec-9e0cb4fbd651" providerId="ADAL" clId="{C5520D23-3713-4AB1-8A2C-573CE43D82D1}" dt="2024-09-11T09:59:26.878" v="191" actId="14100"/>
          <ac:spMkLst>
            <pc:docMk/>
            <pc:sldMk cId="1644366162" sldId="265"/>
            <ac:spMk id="6" creationId="{80EA1B16-8CF9-471A-04BA-F3AB97EC8660}"/>
          </ac:spMkLst>
        </pc:spChg>
        <pc:spChg chg="add mod">
          <ac:chgData name="Nell Dawson" userId="107c6341-d480-49ff-81ec-9e0cb4fbd651" providerId="ADAL" clId="{C5520D23-3713-4AB1-8A2C-573CE43D82D1}" dt="2024-09-11T10:15:55.457" v="311" actId="20577"/>
          <ac:spMkLst>
            <pc:docMk/>
            <pc:sldMk cId="1644366162" sldId="265"/>
            <ac:spMk id="7" creationId="{1A962999-FEA6-3A3A-F495-AF11E58DF4EF}"/>
          </ac:spMkLst>
        </pc:spChg>
        <pc:graphicFrameChg chg="add del mod">
          <ac:chgData name="Nell Dawson" userId="107c6341-d480-49ff-81ec-9e0cb4fbd651" providerId="ADAL" clId="{C5520D23-3713-4AB1-8A2C-573CE43D82D1}" dt="2024-09-11T09:59:11.648" v="189" actId="478"/>
          <ac:graphicFrameMkLst>
            <pc:docMk/>
            <pc:sldMk cId="1644366162" sldId="265"/>
            <ac:graphicFrameMk id="5" creationId="{23C4BCBF-A925-F126-EED5-5CF5F059F268}"/>
          </ac:graphicFrameMkLst>
        </pc:graphicFrameChg>
        <pc:picChg chg="add del mod modCrop">
          <ac:chgData name="Nell Dawson" userId="107c6341-d480-49ff-81ec-9e0cb4fbd651" providerId="ADAL" clId="{C5520D23-3713-4AB1-8A2C-573CE43D82D1}" dt="2024-09-11T09:59:01.230" v="186" actId="478"/>
          <ac:picMkLst>
            <pc:docMk/>
            <pc:sldMk cId="1644366162" sldId="265"/>
            <ac:picMk id="4" creationId="{19FD4275-2273-DE85-4AEA-9128793BFF1B}"/>
          </ac:picMkLst>
        </pc:picChg>
        <pc:picChg chg="add">
          <ac:chgData name="Nell Dawson" userId="107c6341-d480-49ff-81ec-9e0cb4fbd651" providerId="ADAL" clId="{C5520D23-3713-4AB1-8A2C-573CE43D82D1}" dt="2024-09-11T09:59:48.432" v="192"/>
          <ac:picMkLst>
            <pc:docMk/>
            <pc:sldMk cId="1644366162" sldId="265"/>
            <ac:picMk id="2052" creationId="{B25DD04F-8E3D-B38D-442D-77EE3564E04C}"/>
          </ac:picMkLst>
        </pc:picChg>
        <pc:picChg chg="add mod">
          <ac:chgData name="Nell Dawson" userId="107c6341-d480-49ff-81ec-9e0cb4fbd651" providerId="ADAL" clId="{C5520D23-3713-4AB1-8A2C-573CE43D82D1}" dt="2024-09-11T10:16:15.119" v="312" actId="1076"/>
          <ac:picMkLst>
            <pc:docMk/>
            <pc:sldMk cId="1644366162" sldId="265"/>
            <ac:picMk id="2054" creationId="{CB505CF4-6DDC-2EAF-B83C-A19DF62A8F2D}"/>
          </ac:picMkLst>
        </pc:picChg>
      </pc:sldChg>
      <pc:sldChg chg="delSp new del mod setBg">
        <pc:chgData name="Nell Dawson" userId="107c6341-d480-49ff-81ec-9e0cb4fbd651" providerId="ADAL" clId="{C5520D23-3713-4AB1-8A2C-573CE43D82D1}" dt="2024-09-11T09:52:12.574" v="175" actId="2696"/>
        <pc:sldMkLst>
          <pc:docMk/>
          <pc:sldMk cId="1812989150" sldId="265"/>
        </pc:sldMkLst>
        <pc:spChg chg="del">
          <ac:chgData name="Nell Dawson" userId="107c6341-d480-49ff-81ec-9e0cb4fbd651" providerId="ADAL" clId="{C5520D23-3713-4AB1-8A2C-573CE43D82D1}" dt="2024-09-11T09:51:47.612" v="171" actId="478"/>
          <ac:spMkLst>
            <pc:docMk/>
            <pc:sldMk cId="1812989150" sldId="265"/>
            <ac:spMk id="2" creationId="{05F4897C-0275-EEBB-EA19-181E253C33F8}"/>
          </ac:spMkLst>
        </pc:spChg>
        <pc:spChg chg="del">
          <ac:chgData name="Nell Dawson" userId="107c6341-d480-49ff-81ec-9e0cb4fbd651" providerId="ADAL" clId="{C5520D23-3713-4AB1-8A2C-573CE43D82D1}" dt="2024-09-11T09:51:49.929" v="172" actId="478"/>
          <ac:spMkLst>
            <pc:docMk/>
            <pc:sldMk cId="1812989150" sldId="265"/>
            <ac:spMk id="3" creationId="{07BD6885-6D45-3FCD-8A9E-714FF301D160}"/>
          </ac:spMkLst>
        </pc:spChg>
        <pc:spChg chg="del">
          <ac:chgData name="Nell Dawson" userId="107c6341-d480-49ff-81ec-9e0cb4fbd651" providerId="ADAL" clId="{C5520D23-3713-4AB1-8A2C-573CE43D82D1}" dt="2024-09-11T09:51:51.925" v="173" actId="478"/>
          <ac:spMkLst>
            <pc:docMk/>
            <pc:sldMk cId="1812989150" sldId="265"/>
            <ac:spMk id="4" creationId="{74BEFF00-C018-63C0-B388-40127D5ECFAD}"/>
          </ac:spMkLst>
        </pc:spChg>
      </pc:sldChg>
    </pc:docChg>
  </pc:docChgLst>
  <pc:docChgLst>
    <pc:chgData name="Philip Collie" userId="8ca44c8f-20fe-483b-8ee6-252903bd51c0" providerId="ADAL" clId="{78B92A89-BDB5-4D2F-B3D3-8D32A342DE6E}"/>
    <pc:docChg chg="custSel modSld">
      <pc:chgData name="Philip Collie" userId="8ca44c8f-20fe-483b-8ee6-252903bd51c0" providerId="ADAL" clId="{78B92A89-BDB5-4D2F-B3D3-8D32A342DE6E}" dt="2024-09-06T10:29:36.262" v="32"/>
      <pc:docMkLst>
        <pc:docMk/>
      </pc:docMkLst>
      <pc:sldChg chg="addSp modSp mod">
        <pc:chgData name="Philip Collie" userId="8ca44c8f-20fe-483b-8ee6-252903bd51c0" providerId="ADAL" clId="{78B92A89-BDB5-4D2F-B3D3-8D32A342DE6E}" dt="2024-09-06T10:28:42.316" v="18" actId="1076"/>
        <pc:sldMkLst>
          <pc:docMk/>
          <pc:sldMk cId="421741138" sldId="256"/>
        </pc:sldMkLst>
        <pc:picChg chg="add mod">
          <ac:chgData name="Philip Collie" userId="8ca44c8f-20fe-483b-8ee6-252903bd51c0" providerId="ADAL" clId="{78B92A89-BDB5-4D2F-B3D3-8D32A342DE6E}" dt="2024-09-06T10:28:42.316" v="18" actId="1076"/>
          <ac:picMkLst>
            <pc:docMk/>
            <pc:sldMk cId="421741138" sldId="256"/>
            <ac:picMk id="2" creationId="{F6F127DE-1685-D46F-42D4-09A08D962494}"/>
          </ac:picMkLst>
        </pc:picChg>
      </pc:sldChg>
      <pc:sldChg chg="addSp modSp">
        <pc:chgData name="Philip Collie" userId="8ca44c8f-20fe-483b-8ee6-252903bd51c0" providerId="ADAL" clId="{78B92A89-BDB5-4D2F-B3D3-8D32A342DE6E}" dt="2024-09-06T10:28:48.919" v="19"/>
        <pc:sldMkLst>
          <pc:docMk/>
          <pc:sldMk cId="1518718751" sldId="257"/>
        </pc:sldMkLst>
        <pc:picChg chg="add mod">
          <ac:chgData name="Philip Collie" userId="8ca44c8f-20fe-483b-8ee6-252903bd51c0" providerId="ADAL" clId="{78B92A89-BDB5-4D2F-B3D3-8D32A342DE6E}" dt="2024-09-06T10:28:48.919" v="19"/>
          <ac:picMkLst>
            <pc:docMk/>
            <pc:sldMk cId="1518718751" sldId="257"/>
            <ac:picMk id="2" creationId="{6950625B-AF05-76BB-B348-38ADED49964B}"/>
          </ac:picMkLst>
        </pc:picChg>
      </pc:sldChg>
      <pc:sldChg chg="addSp modSp mod">
        <pc:chgData name="Philip Collie" userId="8ca44c8f-20fe-483b-8ee6-252903bd51c0" providerId="ADAL" clId="{78B92A89-BDB5-4D2F-B3D3-8D32A342DE6E}" dt="2024-09-06T10:28:55.876" v="21"/>
        <pc:sldMkLst>
          <pc:docMk/>
          <pc:sldMk cId="167975504" sldId="258"/>
        </pc:sldMkLst>
        <pc:grpChg chg="mod">
          <ac:chgData name="Philip Collie" userId="8ca44c8f-20fe-483b-8ee6-252903bd51c0" providerId="ADAL" clId="{78B92A89-BDB5-4D2F-B3D3-8D32A342DE6E}" dt="2024-09-06T10:28:54.285" v="20" actId="1076"/>
          <ac:grpSpMkLst>
            <pc:docMk/>
            <pc:sldMk cId="167975504" sldId="258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78B92A89-BDB5-4D2F-B3D3-8D32A342DE6E}" dt="2024-09-06T10:28:55.876" v="21"/>
          <ac:picMkLst>
            <pc:docMk/>
            <pc:sldMk cId="167975504" sldId="258"/>
            <ac:picMk id="2" creationId="{F3EB6BC0-78CA-2C9F-7E2F-90F07E9ED8C6}"/>
          </ac:picMkLst>
        </pc:picChg>
      </pc:sldChg>
      <pc:sldChg chg="addSp modSp mod">
        <pc:chgData name="Philip Collie" userId="8ca44c8f-20fe-483b-8ee6-252903bd51c0" providerId="ADAL" clId="{78B92A89-BDB5-4D2F-B3D3-8D32A342DE6E}" dt="2024-09-06T10:29:03.921" v="23"/>
        <pc:sldMkLst>
          <pc:docMk/>
          <pc:sldMk cId="1594042885" sldId="259"/>
        </pc:sldMkLst>
        <pc:grpChg chg="mod">
          <ac:chgData name="Philip Collie" userId="8ca44c8f-20fe-483b-8ee6-252903bd51c0" providerId="ADAL" clId="{78B92A89-BDB5-4D2F-B3D3-8D32A342DE6E}" dt="2024-09-06T10:29:02.736" v="22" actId="1076"/>
          <ac:grpSpMkLst>
            <pc:docMk/>
            <pc:sldMk cId="1594042885" sldId="259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78B92A89-BDB5-4D2F-B3D3-8D32A342DE6E}" dt="2024-09-06T10:29:03.921" v="23"/>
          <ac:picMkLst>
            <pc:docMk/>
            <pc:sldMk cId="1594042885" sldId="259"/>
            <ac:picMk id="7" creationId="{1EADF893-751B-ABDE-A1B5-5C638ADA3510}"/>
          </ac:picMkLst>
        </pc:picChg>
      </pc:sldChg>
      <pc:sldChg chg="addSp modSp mod">
        <pc:chgData name="Philip Collie" userId="8ca44c8f-20fe-483b-8ee6-252903bd51c0" providerId="ADAL" clId="{78B92A89-BDB5-4D2F-B3D3-8D32A342DE6E}" dt="2024-09-06T10:29:09.412" v="25"/>
        <pc:sldMkLst>
          <pc:docMk/>
          <pc:sldMk cId="437590852" sldId="260"/>
        </pc:sldMkLst>
        <pc:grpChg chg="mod">
          <ac:chgData name="Philip Collie" userId="8ca44c8f-20fe-483b-8ee6-252903bd51c0" providerId="ADAL" clId="{78B92A89-BDB5-4D2F-B3D3-8D32A342DE6E}" dt="2024-09-06T10:29:08.266" v="24" actId="1076"/>
          <ac:grpSpMkLst>
            <pc:docMk/>
            <pc:sldMk cId="437590852" sldId="260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78B92A89-BDB5-4D2F-B3D3-8D32A342DE6E}" dt="2024-09-06T10:29:09.412" v="25"/>
          <ac:picMkLst>
            <pc:docMk/>
            <pc:sldMk cId="437590852" sldId="260"/>
            <ac:picMk id="7" creationId="{13C4FE8F-5F02-19BA-852D-6869B23B8869}"/>
          </ac:picMkLst>
        </pc:picChg>
      </pc:sldChg>
      <pc:sldChg chg="addSp modSp mod">
        <pc:chgData name="Philip Collie" userId="8ca44c8f-20fe-483b-8ee6-252903bd51c0" providerId="ADAL" clId="{78B92A89-BDB5-4D2F-B3D3-8D32A342DE6E}" dt="2024-09-06T10:29:31.713" v="30"/>
        <pc:sldMkLst>
          <pc:docMk/>
          <pc:sldMk cId="3500047453" sldId="261"/>
        </pc:sldMkLst>
        <pc:grpChg chg="mod">
          <ac:chgData name="Philip Collie" userId="8ca44c8f-20fe-483b-8ee6-252903bd51c0" providerId="ADAL" clId="{78B92A89-BDB5-4D2F-B3D3-8D32A342DE6E}" dt="2024-09-06T10:29:30.459" v="29" actId="1076"/>
          <ac:grpSpMkLst>
            <pc:docMk/>
            <pc:sldMk cId="3500047453" sldId="261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78B92A89-BDB5-4D2F-B3D3-8D32A342DE6E}" dt="2024-09-06T10:29:31.713" v="30"/>
          <ac:picMkLst>
            <pc:docMk/>
            <pc:sldMk cId="3500047453" sldId="261"/>
            <ac:picMk id="2" creationId="{9258CA49-ACAB-C33E-EE06-96BCE738E04E}"/>
          </ac:picMkLst>
        </pc:picChg>
      </pc:sldChg>
      <pc:sldChg chg="addSp modSp mod">
        <pc:chgData name="Philip Collie" userId="8ca44c8f-20fe-483b-8ee6-252903bd51c0" providerId="ADAL" clId="{78B92A89-BDB5-4D2F-B3D3-8D32A342DE6E}" dt="2024-09-06T10:29:23.461" v="28"/>
        <pc:sldMkLst>
          <pc:docMk/>
          <pc:sldMk cId="3647510152" sldId="262"/>
        </pc:sldMkLst>
        <pc:spChg chg="mod">
          <ac:chgData name="Philip Collie" userId="8ca44c8f-20fe-483b-8ee6-252903bd51c0" providerId="ADAL" clId="{78B92A89-BDB5-4D2F-B3D3-8D32A342DE6E}" dt="2024-09-06T10:29:17.893" v="26" actId="1076"/>
          <ac:spMkLst>
            <pc:docMk/>
            <pc:sldMk cId="3647510152" sldId="262"/>
            <ac:spMk id="6" creationId="{7B7C03A1-2773-4078-BE12-96F18EDDDA73}"/>
          </ac:spMkLst>
        </pc:spChg>
        <pc:grpChg chg="mod">
          <ac:chgData name="Philip Collie" userId="8ca44c8f-20fe-483b-8ee6-252903bd51c0" providerId="ADAL" clId="{78B92A89-BDB5-4D2F-B3D3-8D32A342DE6E}" dt="2024-09-06T10:29:21.618" v="27" actId="1076"/>
          <ac:grpSpMkLst>
            <pc:docMk/>
            <pc:sldMk cId="3647510152" sldId="262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78B92A89-BDB5-4D2F-B3D3-8D32A342DE6E}" dt="2024-09-06T10:29:23.461" v="28"/>
          <ac:picMkLst>
            <pc:docMk/>
            <pc:sldMk cId="3647510152" sldId="262"/>
            <ac:picMk id="2" creationId="{BEB2167D-CC40-86AC-B821-79B2D8109440}"/>
          </ac:picMkLst>
        </pc:picChg>
      </pc:sldChg>
      <pc:sldChg chg="addSp modSp mod">
        <pc:chgData name="Philip Collie" userId="8ca44c8f-20fe-483b-8ee6-252903bd51c0" providerId="ADAL" clId="{78B92A89-BDB5-4D2F-B3D3-8D32A342DE6E}" dt="2024-09-06T10:29:36.262" v="32"/>
        <pc:sldMkLst>
          <pc:docMk/>
          <pc:sldMk cId="3962287082" sldId="263"/>
        </pc:sldMkLst>
        <pc:grpChg chg="mod">
          <ac:chgData name="Philip Collie" userId="8ca44c8f-20fe-483b-8ee6-252903bd51c0" providerId="ADAL" clId="{78B92A89-BDB5-4D2F-B3D3-8D32A342DE6E}" dt="2024-09-06T10:29:35.019" v="31" actId="1076"/>
          <ac:grpSpMkLst>
            <pc:docMk/>
            <pc:sldMk cId="3962287082" sldId="263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78B92A89-BDB5-4D2F-B3D3-8D32A342DE6E}" dt="2024-09-06T10:29:36.262" v="32"/>
          <ac:picMkLst>
            <pc:docMk/>
            <pc:sldMk cId="3962287082" sldId="263"/>
            <ac:picMk id="7" creationId="{E948081B-A6BF-3FE2-6768-BD9722387DD4}"/>
          </ac:picMkLst>
        </pc:picChg>
      </pc:sldChg>
      <pc:sldChg chg="addSp delSp modSp mod">
        <pc:chgData name="Philip Collie" userId="8ca44c8f-20fe-483b-8ee6-252903bd51c0" providerId="ADAL" clId="{78B92A89-BDB5-4D2F-B3D3-8D32A342DE6E}" dt="2024-09-06T10:28:28.134" v="16" actId="1076"/>
        <pc:sldMkLst>
          <pc:docMk/>
          <pc:sldMk cId="2470874105" sldId="264"/>
        </pc:sldMkLst>
        <pc:picChg chg="add del mod">
          <ac:chgData name="Philip Collie" userId="8ca44c8f-20fe-483b-8ee6-252903bd51c0" providerId="ADAL" clId="{78B92A89-BDB5-4D2F-B3D3-8D32A342DE6E}" dt="2024-09-06T10:28:10.464" v="9" actId="478"/>
          <ac:picMkLst>
            <pc:docMk/>
            <pc:sldMk cId="2470874105" sldId="264"/>
            <ac:picMk id="7" creationId="{688549B3-1DA7-3EC5-4608-93CA989D4B8A}"/>
          </ac:picMkLst>
        </pc:picChg>
        <pc:picChg chg="add mod">
          <ac:chgData name="Philip Collie" userId="8ca44c8f-20fe-483b-8ee6-252903bd51c0" providerId="ADAL" clId="{78B92A89-BDB5-4D2F-B3D3-8D32A342DE6E}" dt="2024-09-06T10:28:28.134" v="16" actId="1076"/>
          <ac:picMkLst>
            <pc:docMk/>
            <pc:sldMk cId="2470874105" sldId="264"/>
            <ac:picMk id="15" creationId="{38F35FF7-FE29-A6DA-BB94-D0E9FCAAE5D2}"/>
          </ac:picMkLst>
        </pc:picChg>
      </pc:sldChg>
    </pc:docChg>
  </pc:docChgLst>
  <pc:docChgLst>
    <pc:chgData name="Nell Dawson" userId="107c6341-d480-49ff-81ec-9e0cb4fbd651" providerId="ADAL" clId="{4CD4E5B0-1EEC-4876-8D9A-CE8FACB64956}"/>
    <pc:docChg chg="undo custSel modSld">
      <pc:chgData name="Nell Dawson" userId="107c6341-d480-49ff-81ec-9e0cb4fbd651" providerId="ADAL" clId="{4CD4E5B0-1EEC-4876-8D9A-CE8FACB64956}" dt="2024-09-23T10:38:00.232" v="317"/>
      <pc:docMkLst>
        <pc:docMk/>
      </pc:docMkLst>
      <pc:sldChg chg="addSp delSp modSp mod">
        <pc:chgData name="Nell Dawson" userId="107c6341-d480-49ff-81ec-9e0cb4fbd651" providerId="ADAL" clId="{4CD4E5B0-1EEC-4876-8D9A-CE8FACB64956}" dt="2024-09-23T10:25:11.815" v="303" actId="1076"/>
        <pc:sldMkLst>
          <pc:docMk/>
          <pc:sldMk cId="421741138" sldId="256"/>
        </pc:sldMkLst>
        <pc:spChg chg="mod">
          <ac:chgData name="Nell Dawson" userId="107c6341-d480-49ff-81ec-9e0cb4fbd651" providerId="ADAL" clId="{4CD4E5B0-1EEC-4876-8D9A-CE8FACB64956}" dt="2024-09-23T10:23:52.362" v="218" actId="20577"/>
          <ac:spMkLst>
            <pc:docMk/>
            <pc:sldMk cId="421741138" sldId="256"/>
            <ac:spMk id="5" creationId="{863534AA-B31F-F647-C838-78FD0C3C97AE}"/>
          </ac:spMkLst>
        </pc:spChg>
        <pc:picChg chg="add mod">
          <ac:chgData name="Nell Dawson" userId="107c6341-d480-49ff-81ec-9e0cb4fbd651" providerId="ADAL" clId="{4CD4E5B0-1EEC-4876-8D9A-CE8FACB64956}" dt="2024-09-23T10:21:52.249" v="182" actId="1076"/>
          <ac:picMkLst>
            <pc:docMk/>
            <pc:sldMk cId="421741138" sldId="256"/>
            <ac:picMk id="2" creationId="{38CB7362-7501-7D92-A7E7-1419094E0147}"/>
          </ac:picMkLst>
        </pc:picChg>
        <pc:picChg chg="add mod">
          <ac:chgData name="Nell Dawson" userId="107c6341-d480-49ff-81ec-9e0cb4fbd651" providerId="ADAL" clId="{4CD4E5B0-1EEC-4876-8D9A-CE8FACB64956}" dt="2024-09-23T10:25:11.815" v="303" actId="1076"/>
          <ac:picMkLst>
            <pc:docMk/>
            <pc:sldMk cId="421741138" sldId="256"/>
            <ac:picMk id="3" creationId="{95EE5F18-209E-E1AE-7BD6-ED90BED19E3E}"/>
          </ac:picMkLst>
        </pc:picChg>
        <pc:picChg chg="del mod">
          <ac:chgData name="Nell Dawson" userId="107c6341-d480-49ff-81ec-9e0cb4fbd651" providerId="ADAL" clId="{4CD4E5B0-1EEC-4876-8D9A-CE8FACB64956}" dt="2024-09-23T10:21:39.076" v="179" actId="478"/>
          <ac:picMkLst>
            <pc:docMk/>
            <pc:sldMk cId="421741138" sldId="256"/>
            <ac:picMk id="7" creationId="{0E547750-E6E5-7823-E252-87C8906AE2EF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17.878" v="304"/>
        <pc:sldMkLst>
          <pc:docMk/>
          <pc:sldMk cId="1518718751" sldId="257"/>
        </pc:sldMkLst>
        <pc:spChg chg="mod">
          <ac:chgData name="Nell Dawson" userId="107c6341-d480-49ff-81ec-9e0cb4fbd651" providerId="ADAL" clId="{4CD4E5B0-1EEC-4876-8D9A-CE8FACB64956}" dt="2024-09-23T10:23:57.592" v="228" actId="20577"/>
          <ac:spMkLst>
            <pc:docMk/>
            <pc:sldMk cId="1518718751" sldId="257"/>
            <ac:spMk id="13" creationId="{7F54F36B-C1F4-ED2F-0D71-8D6492E928B2}"/>
          </ac:spMkLst>
        </pc:spChg>
        <pc:picChg chg="add mod">
          <ac:chgData name="Nell Dawson" userId="107c6341-d480-49ff-81ec-9e0cb4fbd651" providerId="ADAL" clId="{4CD4E5B0-1EEC-4876-8D9A-CE8FACB64956}" dt="2024-09-23T10:22:04.759" v="184"/>
          <ac:picMkLst>
            <pc:docMk/>
            <pc:sldMk cId="1518718751" sldId="257"/>
            <ac:picMk id="2" creationId="{DF361B53-535D-4D8B-A327-C3CF10604DFD}"/>
          </ac:picMkLst>
        </pc:picChg>
        <pc:picChg chg="add mod">
          <ac:chgData name="Nell Dawson" userId="107c6341-d480-49ff-81ec-9e0cb4fbd651" providerId="ADAL" clId="{4CD4E5B0-1EEC-4876-8D9A-CE8FACB64956}" dt="2024-09-23T10:25:17.878" v="304"/>
          <ac:picMkLst>
            <pc:docMk/>
            <pc:sldMk cId="1518718751" sldId="257"/>
            <ac:picMk id="9" creationId="{36CD5292-9F6E-4D61-CC46-947D672E5AFB}"/>
          </ac:picMkLst>
        </pc:picChg>
        <pc:picChg chg="del">
          <ac:chgData name="Nell Dawson" userId="107c6341-d480-49ff-81ec-9e0cb4fbd651" providerId="ADAL" clId="{4CD4E5B0-1EEC-4876-8D9A-CE8FACB64956}" dt="2024-09-23T10:22:04.209" v="183" actId="478"/>
          <ac:picMkLst>
            <pc:docMk/>
            <pc:sldMk cId="1518718751" sldId="257"/>
            <ac:picMk id="14" creationId="{362BE4A0-CDC0-3A62-1046-DFA3A5CF8490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27.620" v="305"/>
        <pc:sldMkLst>
          <pc:docMk/>
          <pc:sldMk cId="167975504" sldId="258"/>
        </pc:sldMkLst>
        <pc:spChg chg="mod">
          <ac:chgData name="Nell Dawson" userId="107c6341-d480-49ff-81ec-9e0cb4fbd651" providerId="ADAL" clId="{4CD4E5B0-1EEC-4876-8D9A-CE8FACB64956}" dt="2024-09-23T10:24:03.212" v="238" actId="20577"/>
          <ac:spMkLst>
            <pc:docMk/>
            <pc:sldMk cId="167975504" sldId="258"/>
            <ac:spMk id="10" creationId="{557EF4E3-717F-4CCF-946A-6A3BDD511454}"/>
          </ac:spMkLst>
        </pc:spChg>
        <pc:picChg chg="add mod">
          <ac:chgData name="Nell Dawson" userId="107c6341-d480-49ff-81ec-9e0cb4fbd651" providerId="ADAL" clId="{4CD4E5B0-1EEC-4876-8D9A-CE8FACB64956}" dt="2024-09-23T10:22:17.493" v="186"/>
          <ac:picMkLst>
            <pc:docMk/>
            <pc:sldMk cId="167975504" sldId="258"/>
            <ac:picMk id="2" creationId="{A1C4434B-2CCF-476E-D14E-CBA57E525FFD}"/>
          </ac:picMkLst>
        </pc:picChg>
        <pc:picChg chg="add mod">
          <ac:chgData name="Nell Dawson" userId="107c6341-d480-49ff-81ec-9e0cb4fbd651" providerId="ADAL" clId="{4CD4E5B0-1EEC-4876-8D9A-CE8FACB64956}" dt="2024-09-23T10:25:27.620" v="305"/>
          <ac:picMkLst>
            <pc:docMk/>
            <pc:sldMk cId="167975504" sldId="258"/>
            <ac:picMk id="7" creationId="{367AB738-745E-FE5E-7FD0-3770747C9CC0}"/>
          </ac:picMkLst>
        </pc:picChg>
        <pc:picChg chg="del">
          <ac:chgData name="Nell Dawson" userId="107c6341-d480-49ff-81ec-9e0cb4fbd651" providerId="ADAL" clId="{4CD4E5B0-1EEC-4876-8D9A-CE8FACB64956}" dt="2024-09-23T10:22:17.094" v="185" actId="478"/>
          <ac:picMkLst>
            <pc:docMk/>
            <pc:sldMk cId="167975504" sldId="258"/>
            <ac:picMk id="12" creationId="{219A1794-7247-45DE-A56D-C8374BAE6112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31.215" v="306"/>
        <pc:sldMkLst>
          <pc:docMk/>
          <pc:sldMk cId="1594042885" sldId="259"/>
        </pc:sldMkLst>
        <pc:spChg chg="mod">
          <ac:chgData name="Nell Dawson" userId="107c6341-d480-49ff-81ec-9e0cb4fbd651" providerId="ADAL" clId="{4CD4E5B0-1EEC-4876-8D9A-CE8FACB64956}" dt="2024-09-23T10:24:07.903" v="248" actId="20577"/>
          <ac:spMkLst>
            <pc:docMk/>
            <pc:sldMk cId="1594042885" sldId="259"/>
            <ac:spMk id="13" creationId="{BC0FE02F-7126-1BAE-83C0-C070FB34113D}"/>
          </ac:spMkLst>
        </pc:spChg>
        <pc:picChg chg="add mod">
          <ac:chgData name="Nell Dawson" userId="107c6341-d480-49ff-81ec-9e0cb4fbd651" providerId="ADAL" clId="{4CD4E5B0-1EEC-4876-8D9A-CE8FACB64956}" dt="2024-09-23T10:22:25.187" v="188"/>
          <ac:picMkLst>
            <pc:docMk/>
            <pc:sldMk cId="1594042885" sldId="259"/>
            <ac:picMk id="7" creationId="{ADD29011-8A03-319D-63A7-E89765186F25}"/>
          </ac:picMkLst>
        </pc:picChg>
        <pc:picChg chg="add mod">
          <ac:chgData name="Nell Dawson" userId="107c6341-d480-49ff-81ec-9e0cb4fbd651" providerId="ADAL" clId="{4CD4E5B0-1EEC-4876-8D9A-CE8FACB64956}" dt="2024-09-23T10:25:31.215" v="306"/>
          <ac:picMkLst>
            <pc:docMk/>
            <pc:sldMk cId="1594042885" sldId="259"/>
            <ac:picMk id="11" creationId="{518CFCC0-F9D0-5377-2032-C37DE9DF23F0}"/>
          </ac:picMkLst>
        </pc:picChg>
        <pc:picChg chg="del">
          <ac:chgData name="Nell Dawson" userId="107c6341-d480-49ff-81ec-9e0cb4fbd651" providerId="ADAL" clId="{4CD4E5B0-1EEC-4876-8D9A-CE8FACB64956}" dt="2024-09-23T10:22:24.518" v="187" actId="478"/>
          <ac:picMkLst>
            <pc:docMk/>
            <pc:sldMk cId="1594042885" sldId="259"/>
            <ac:picMk id="14" creationId="{B2A5786A-74B5-0CD2-478F-7D64ABBCCA21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36.563" v="307"/>
        <pc:sldMkLst>
          <pc:docMk/>
          <pc:sldMk cId="437590852" sldId="260"/>
        </pc:sldMkLst>
        <pc:spChg chg="mod">
          <ac:chgData name="Nell Dawson" userId="107c6341-d480-49ff-81ec-9e0cb4fbd651" providerId="ADAL" clId="{4CD4E5B0-1EEC-4876-8D9A-CE8FACB64956}" dt="2024-09-23T10:24:13.861" v="258" actId="20577"/>
          <ac:spMkLst>
            <pc:docMk/>
            <pc:sldMk cId="437590852" sldId="260"/>
            <ac:spMk id="11" creationId="{7F13A448-BBC0-2BE3-ABD9-449538614F5A}"/>
          </ac:spMkLst>
        </pc:spChg>
        <pc:picChg chg="add mod">
          <ac:chgData name="Nell Dawson" userId="107c6341-d480-49ff-81ec-9e0cb4fbd651" providerId="ADAL" clId="{4CD4E5B0-1EEC-4876-8D9A-CE8FACB64956}" dt="2024-09-23T10:22:29.090" v="190"/>
          <ac:picMkLst>
            <pc:docMk/>
            <pc:sldMk cId="437590852" sldId="260"/>
            <ac:picMk id="7" creationId="{9AD38C18-C922-AC52-D3C8-E8DA546CCE08}"/>
          </ac:picMkLst>
        </pc:picChg>
        <pc:picChg chg="add mod">
          <ac:chgData name="Nell Dawson" userId="107c6341-d480-49ff-81ec-9e0cb4fbd651" providerId="ADAL" clId="{4CD4E5B0-1EEC-4876-8D9A-CE8FACB64956}" dt="2024-09-23T10:25:36.563" v="307"/>
          <ac:picMkLst>
            <pc:docMk/>
            <pc:sldMk cId="437590852" sldId="260"/>
            <ac:picMk id="8" creationId="{21F6804C-CCEC-1331-734A-5C12608E419B}"/>
          </ac:picMkLst>
        </pc:picChg>
        <pc:picChg chg="del">
          <ac:chgData name="Nell Dawson" userId="107c6341-d480-49ff-81ec-9e0cb4fbd651" providerId="ADAL" clId="{4CD4E5B0-1EEC-4876-8D9A-CE8FACB64956}" dt="2024-09-23T10:22:28.751" v="189" actId="478"/>
          <ac:picMkLst>
            <pc:docMk/>
            <pc:sldMk cId="437590852" sldId="260"/>
            <ac:picMk id="12" creationId="{2229F9AC-A9CC-997E-46AF-FDC17148FE5D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44.751" v="309"/>
        <pc:sldMkLst>
          <pc:docMk/>
          <pc:sldMk cId="3500047453" sldId="261"/>
        </pc:sldMkLst>
        <pc:spChg chg="mod">
          <ac:chgData name="Nell Dawson" userId="107c6341-d480-49ff-81ec-9e0cb4fbd651" providerId="ADAL" clId="{4CD4E5B0-1EEC-4876-8D9A-CE8FACB64956}" dt="2024-09-23T10:24:24.714" v="278" actId="20577"/>
          <ac:spMkLst>
            <pc:docMk/>
            <pc:sldMk cId="3500047453" sldId="261"/>
            <ac:spMk id="11" creationId="{00B7B322-EF2E-5B39-31EF-B33B6E7F28CA}"/>
          </ac:spMkLst>
        </pc:spChg>
        <pc:picChg chg="add mod">
          <ac:chgData name="Nell Dawson" userId="107c6341-d480-49ff-81ec-9e0cb4fbd651" providerId="ADAL" clId="{4CD4E5B0-1EEC-4876-8D9A-CE8FACB64956}" dt="2024-09-23T10:22:40.015" v="194"/>
          <ac:picMkLst>
            <pc:docMk/>
            <pc:sldMk cId="3500047453" sldId="261"/>
            <ac:picMk id="2" creationId="{3C31B98B-AFAE-D5FA-C436-B6E060301E98}"/>
          </ac:picMkLst>
        </pc:picChg>
        <pc:picChg chg="add mod">
          <ac:chgData name="Nell Dawson" userId="107c6341-d480-49ff-81ec-9e0cb4fbd651" providerId="ADAL" clId="{4CD4E5B0-1EEC-4876-8D9A-CE8FACB64956}" dt="2024-09-23T10:25:44.751" v="309"/>
          <ac:picMkLst>
            <pc:docMk/>
            <pc:sldMk cId="3500047453" sldId="261"/>
            <ac:picMk id="8" creationId="{58C2320C-D7FB-1CC9-C7F9-87EE84BB0FA3}"/>
          </ac:picMkLst>
        </pc:picChg>
        <pc:picChg chg="del">
          <ac:chgData name="Nell Dawson" userId="107c6341-d480-49ff-81ec-9e0cb4fbd651" providerId="ADAL" clId="{4CD4E5B0-1EEC-4876-8D9A-CE8FACB64956}" dt="2024-09-23T10:22:39.692" v="193" actId="478"/>
          <ac:picMkLst>
            <pc:docMk/>
            <pc:sldMk cId="3500047453" sldId="261"/>
            <ac:picMk id="18" creationId="{ED8B25A6-EA60-14A1-2336-FEE2301A3DF1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39.960" v="308"/>
        <pc:sldMkLst>
          <pc:docMk/>
          <pc:sldMk cId="3647510152" sldId="262"/>
        </pc:sldMkLst>
        <pc:spChg chg="mod">
          <ac:chgData name="Nell Dawson" userId="107c6341-d480-49ff-81ec-9e0cb4fbd651" providerId="ADAL" clId="{4CD4E5B0-1EEC-4876-8D9A-CE8FACB64956}" dt="2024-09-23T10:24:18.559" v="268" actId="20577"/>
          <ac:spMkLst>
            <pc:docMk/>
            <pc:sldMk cId="3647510152" sldId="262"/>
            <ac:spMk id="11" creationId="{FDC10AC8-EAC5-3DE2-99D4-2AC7B3B3BDC4}"/>
          </ac:spMkLst>
        </pc:spChg>
        <pc:picChg chg="add mod">
          <ac:chgData name="Nell Dawson" userId="107c6341-d480-49ff-81ec-9e0cb4fbd651" providerId="ADAL" clId="{4CD4E5B0-1EEC-4876-8D9A-CE8FACB64956}" dt="2024-09-23T10:22:35.894" v="192"/>
          <ac:picMkLst>
            <pc:docMk/>
            <pc:sldMk cId="3647510152" sldId="262"/>
            <ac:picMk id="2" creationId="{11887125-A893-B64E-70F0-EB8D8949CD27}"/>
          </ac:picMkLst>
        </pc:picChg>
        <pc:picChg chg="add mod">
          <ac:chgData name="Nell Dawson" userId="107c6341-d480-49ff-81ec-9e0cb4fbd651" providerId="ADAL" clId="{4CD4E5B0-1EEC-4876-8D9A-CE8FACB64956}" dt="2024-09-23T10:25:39.960" v="308"/>
          <ac:picMkLst>
            <pc:docMk/>
            <pc:sldMk cId="3647510152" sldId="262"/>
            <ac:picMk id="8" creationId="{B8955645-B788-A14F-C2C1-8DE1346149AA}"/>
          </ac:picMkLst>
        </pc:picChg>
        <pc:picChg chg="del">
          <ac:chgData name="Nell Dawson" userId="107c6341-d480-49ff-81ec-9e0cb4fbd651" providerId="ADAL" clId="{4CD4E5B0-1EEC-4876-8D9A-CE8FACB64956}" dt="2024-09-23T10:22:35.463" v="191" actId="478"/>
          <ac:picMkLst>
            <pc:docMk/>
            <pc:sldMk cId="3647510152" sldId="262"/>
            <ac:picMk id="12" creationId="{BEBE5A46-9A29-40B9-2DE2-D48EB5648BA0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48.702" v="310"/>
        <pc:sldMkLst>
          <pc:docMk/>
          <pc:sldMk cId="3962287082" sldId="263"/>
        </pc:sldMkLst>
        <pc:spChg chg="mod">
          <ac:chgData name="Nell Dawson" userId="107c6341-d480-49ff-81ec-9e0cb4fbd651" providerId="ADAL" clId="{4CD4E5B0-1EEC-4876-8D9A-CE8FACB64956}" dt="2024-09-23T10:24:29.193" v="288" actId="20577"/>
          <ac:spMkLst>
            <pc:docMk/>
            <pc:sldMk cId="3962287082" sldId="263"/>
            <ac:spMk id="11" creationId="{6E06D0BF-2082-4B95-6FA2-03F785F44A47}"/>
          </ac:spMkLst>
        </pc:spChg>
        <pc:picChg chg="add mod">
          <ac:chgData name="Nell Dawson" userId="107c6341-d480-49ff-81ec-9e0cb4fbd651" providerId="ADAL" clId="{4CD4E5B0-1EEC-4876-8D9A-CE8FACB64956}" dt="2024-09-23T10:22:46.220" v="196"/>
          <ac:picMkLst>
            <pc:docMk/>
            <pc:sldMk cId="3962287082" sldId="263"/>
            <ac:picMk id="7" creationId="{B8BA1A82-B443-4659-A200-D11777BFDCAF}"/>
          </ac:picMkLst>
        </pc:picChg>
        <pc:picChg chg="add mod">
          <ac:chgData name="Nell Dawson" userId="107c6341-d480-49ff-81ec-9e0cb4fbd651" providerId="ADAL" clId="{4CD4E5B0-1EEC-4876-8D9A-CE8FACB64956}" dt="2024-09-23T10:25:48.702" v="310"/>
          <ac:picMkLst>
            <pc:docMk/>
            <pc:sldMk cId="3962287082" sldId="263"/>
            <ac:picMk id="8" creationId="{8DCDFBFE-74DF-07E5-5A9B-4221F8CC1CF3}"/>
          </ac:picMkLst>
        </pc:picChg>
        <pc:picChg chg="del">
          <ac:chgData name="Nell Dawson" userId="107c6341-d480-49ff-81ec-9e0cb4fbd651" providerId="ADAL" clId="{4CD4E5B0-1EEC-4876-8D9A-CE8FACB64956}" dt="2024-09-23T10:22:45.700" v="195" actId="478"/>
          <ac:picMkLst>
            <pc:docMk/>
            <pc:sldMk cId="3962287082" sldId="263"/>
            <ac:picMk id="12" creationId="{9520DE33-89EB-EF0A-1FEE-EF0CFDF83ADA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25:52.135" v="311"/>
        <pc:sldMkLst>
          <pc:docMk/>
          <pc:sldMk cId="2470874105" sldId="264"/>
        </pc:sldMkLst>
        <pc:spChg chg="mod">
          <ac:chgData name="Nell Dawson" userId="107c6341-d480-49ff-81ec-9e0cb4fbd651" providerId="ADAL" clId="{4CD4E5B0-1EEC-4876-8D9A-CE8FACB64956}" dt="2024-09-23T10:24:35.628" v="298" actId="20577"/>
          <ac:spMkLst>
            <pc:docMk/>
            <pc:sldMk cId="2470874105" sldId="264"/>
            <ac:spMk id="10" creationId="{D6C015F2-DF91-0900-B39A-366156699F3A}"/>
          </ac:spMkLst>
        </pc:spChg>
        <pc:picChg chg="add mod">
          <ac:chgData name="Nell Dawson" userId="107c6341-d480-49ff-81ec-9e0cb4fbd651" providerId="ADAL" clId="{4CD4E5B0-1EEC-4876-8D9A-CE8FACB64956}" dt="2024-09-23T10:22:51.499" v="198"/>
          <ac:picMkLst>
            <pc:docMk/>
            <pc:sldMk cId="2470874105" sldId="264"/>
            <ac:picMk id="2" creationId="{B58EA99C-42A9-0417-0D7F-F9CDFB263B55}"/>
          </ac:picMkLst>
        </pc:picChg>
        <pc:picChg chg="add mod">
          <ac:chgData name="Nell Dawson" userId="107c6341-d480-49ff-81ec-9e0cb4fbd651" providerId="ADAL" clId="{4CD4E5B0-1EEC-4876-8D9A-CE8FACB64956}" dt="2024-09-23T10:25:52.135" v="311"/>
          <ac:picMkLst>
            <pc:docMk/>
            <pc:sldMk cId="2470874105" sldId="264"/>
            <ac:picMk id="7" creationId="{3738FFE0-19A6-11F8-F496-8C837BB7B87D}"/>
          </ac:picMkLst>
        </pc:picChg>
        <pc:picChg chg="del">
          <ac:chgData name="Nell Dawson" userId="107c6341-d480-49ff-81ec-9e0cb4fbd651" providerId="ADAL" clId="{4CD4E5B0-1EEC-4876-8D9A-CE8FACB64956}" dt="2024-09-23T10:22:50.942" v="197" actId="478"/>
          <ac:picMkLst>
            <pc:docMk/>
            <pc:sldMk cId="2470874105" sldId="264"/>
            <ac:picMk id="17" creationId="{6553C0DF-CCE7-FD29-7D2E-1D8E46376D44}"/>
          </ac:picMkLst>
        </pc:picChg>
      </pc:sldChg>
      <pc:sldChg chg="addSp delSp modSp mod">
        <pc:chgData name="Nell Dawson" userId="107c6341-d480-49ff-81ec-9e0cb4fbd651" providerId="ADAL" clId="{4CD4E5B0-1EEC-4876-8D9A-CE8FACB64956}" dt="2024-09-23T10:38:00.232" v="317"/>
        <pc:sldMkLst>
          <pc:docMk/>
          <pc:sldMk cId="1644366162" sldId="265"/>
        </pc:sldMkLst>
        <pc:spChg chg="add mod">
          <ac:chgData name="Nell Dawson" userId="107c6341-d480-49ff-81ec-9e0cb4fbd651" providerId="ADAL" clId="{4CD4E5B0-1EEC-4876-8D9A-CE8FACB64956}" dt="2024-09-23T10:38:00.232" v="317"/>
          <ac:spMkLst>
            <pc:docMk/>
            <pc:sldMk cId="1644366162" sldId="265"/>
            <ac:spMk id="2" creationId="{DABFF82F-683E-C792-9F8E-4B57A8E8B8D2}"/>
          </ac:spMkLst>
        </pc:spChg>
        <pc:spChg chg="del mod">
          <ac:chgData name="Nell Dawson" userId="107c6341-d480-49ff-81ec-9e0cb4fbd651" providerId="ADAL" clId="{4CD4E5B0-1EEC-4876-8D9A-CE8FACB64956}" dt="2024-09-23T10:37:59.578" v="316" actId="478"/>
          <ac:spMkLst>
            <pc:docMk/>
            <pc:sldMk cId="1644366162" sldId="265"/>
            <ac:spMk id="7" creationId="{1A962999-FEA6-3A3A-F495-AF11E58DF4EF}"/>
          </ac:spMkLst>
        </pc:spChg>
        <pc:picChg chg="add del mod">
          <ac:chgData name="Nell Dawson" userId="107c6341-d480-49ff-81ec-9e0cb4fbd651" providerId="ADAL" clId="{4CD4E5B0-1EEC-4876-8D9A-CE8FACB64956}" dt="2024-09-11T22:34:27.293" v="4" actId="478"/>
          <ac:picMkLst>
            <pc:docMk/>
            <pc:sldMk cId="1644366162" sldId="265"/>
            <ac:picMk id="2" creationId="{3043DEE0-9611-62B3-BF61-FCB35226AD1E}"/>
          </ac:picMkLst>
        </pc:picChg>
        <pc:picChg chg="add del mod">
          <ac:chgData name="Nell Dawson" userId="107c6341-d480-49ff-81ec-9e0cb4fbd651" providerId="ADAL" clId="{4CD4E5B0-1EEC-4876-8D9A-CE8FACB64956}" dt="2024-09-12T19:40:24.511" v="147" actId="478"/>
          <ac:picMkLst>
            <pc:docMk/>
            <pc:sldMk cId="1644366162" sldId="265"/>
            <ac:picMk id="3" creationId="{5BDC92E8-D86B-5692-74A9-F7A9FA252C03}"/>
          </ac:picMkLst>
        </pc:picChg>
        <pc:picChg chg="add del mod">
          <ac:chgData name="Nell Dawson" userId="107c6341-d480-49ff-81ec-9e0cb4fbd651" providerId="ADAL" clId="{4CD4E5B0-1EEC-4876-8D9A-CE8FACB64956}" dt="2024-09-12T19:39:01.192" v="109" actId="478"/>
          <ac:picMkLst>
            <pc:docMk/>
            <pc:sldMk cId="1644366162" sldId="265"/>
            <ac:picMk id="4" creationId="{C41F5BA4-F6FC-6F37-3856-98700956A8E4}"/>
          </ac:picMkLst>
        </pc:picChg>
        <pc:picChg chg="add del mod">
          <ac:chgData name="Nell Dawson" userId="107c6341-d480-49ff-81ec-9e0cb4fbd651" providerId="ADAL" clId="{4CD4E5B0-1EEC-4876-8D9A-CE8FACB64956}" dt="2024-09-12T19:43:28.836" v="152" actId="478"/>
          <ac:picMkLst>
            <pc:docMk/>
            <pc:sldMk cId="1644366162" sldId="265"/>
            <ac:picMk id="8" creationId="{5D94818C-A864-3B3C-B8BE-39709641F3A1}"/>
          </ac:picMkLst>
        </pc:picChg>
        <pc:picChg chg="add mod">
          <ac:chgData name="Nell Dawson" userId="107c6341-d480-49ff-81ec-9e0cb4fbd651" providerId="ADAL" clId="{4CD4E5B0-1EEC-4876-8D9A-CE8FACB64956}" dt="2024-09-11T22:38:31.108" v="39"/>
          <ac:picMkLst>
            <pc:docMk/>
            <pc:sldMk cId="1644366162" sldId="265"/>
            <ac:picMk id="8" creationId="{99902417-F9A8-DE66-0828-BC93A4AEF5C1}"/>
          </ac:picMkLst>
        </pc:picChg>
        <pc:picChg chg="add mod">
          <ac:chgData name="Nell Dawson" userId="107c6341-d480-49ff-81ec-9e0cb4fbd651" providerId="ADAL" clId="{4CD4E5B0-1EEC-4876-8D9A-CE8FACB64956}" dt="2024-09-12T19:44:02.333" v="158" actId="1076"/>
          <ac:picMkLst>
            <pc:docMk/>
            <pc:sldMk cId="1644366162" sldId="265"/>
            <ac:picMk id="10" creationId="{554011DB-1C14-4B3B-C747-17CB783284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4C8CE-8EF1-47C3-8837-17C4EF118B9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AD834-8512-4C49-9064-8ACFDDECA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3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D08A156-F929-4537-9320-295156F7F073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06B-0C0E-499C-B0BE-7D095209195A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AA96-7B9B-45BC-8BC9-268E52C16F13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E2E6-742E-4F23-9DC9-15689A1E998D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CEFE-A9D8-44B3-9882-F0336B7923A6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D67-995E-4E71-BEC1-5C768830DEC1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DE6-ADE5-4D3B-9CC3-213440A15CFF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B158-0157-4369-90E7-6FD146898BDF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9F69-6292-4EDC-B258-371F2FE33584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919E-E569-4860-A44E-08855725AD2A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D962-C801-4544-A856-1BBE47A6F7DF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066A-9E5A-4DCD-BA5D-0C24F960361F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F-3A2C-47A9-A635-6333DB106A86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E37-FCB8-4AC2-8EF2-E8D875A19F33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D6A-85EA-4DBB-A6D2-8E47792B716D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468-84BA-4F48-9987-9866111C662E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5AA-00BC-4B7A-8CC2-A5174905AC3D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3346-EA82-41CC-8AB8-C8E7E90A3F12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Nsgzb9gnHs?si=FXANfesJ_gFpf82o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Nsgzb9gnHs?si=FXANfesJ_gFpf82o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https://www.youtube.com/embed/oPQQMJk8bP8?si=WxM6gTvHpsdBCFnh" TargetMode="External"/><Relationship Id="rId1" Type="http://schemas.openxmlformats.org/officeDocument/2006/relationships/video" Target="https://www.youtube.com/embed/5lJcNSmZ020?si=zCSRfWmk7UMV2cUz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DE4A51-B2F6-44CC-8030-23ED3D0796B2}"/>
              </a:ext>
            </a:extLst>
          </p:cNvPr>
          <p:cNvSpPr txBox="1"/>
          <p:nvPr/>
        </p:nvSpPr>
        <p:spPr>
          <a:xfrm>
            <a:off x="2744044" y="517701"/>
            <a:ext cx="815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603020202020204" pitchFamily="34" charset="0"/>
              </a:rPr>
              <a:t>Battery Safety Squad</a:t>
            </a:r>
          </a:p>
        </p:txBody>
      </p:sp>
      <p:grpSp>
        <p:nvGrpSpPr>
          <p:cNvPr id="30" name="Google Shape;3068;p78">
            <a:extLst>
              <a:ext uri="{FF2B5EF4-FFF2-40B4-BE49-F238E27FC236}">
                <a16:creationId xmlns:a16="http://schemas.microsoft.com/office/drawing/2014/main" id="{3458A12C-3414-43B6-ADAA-A31FE36E313C}"/>
              </a:ext>
            </a:extLst>
          </p:cNvPr>
          <p:cNvGrpSpPr/>
          <p:nvPr/>
        </p:nvGrpSpPr>
        <p:grpSpPr>
          <a:xfrm rot="702309">
            <a:off x="10750164" y="159026"/>
            <a:ext cx="1050216" cy="1449165"/>
            <a:chOff x="7411267" y="3613748"/>
            <a:chExt cx="597969" cy="804818"/>
          </a:xfrm>
        </p:grpSpPr>
        <p:sp>
          <p:nvSpPr>
            <p:cNvPr id="31" name="Google Shape;3069;p78">
              <a:extLst>
                <a:ext uri="{FF2B5EF4-FFF2-40B4-BE49-F238E27FC236}">
                  <a16:creationId xmlns:a16="http://schemas.microsoft.com/office/drawing/2014/main" id="{DD02F771-3E98-4945-BD55-5CFE97CB139C}"/>
                </a:ext>
              </a:extLst>
            </p:cNvPr>
            <p:cNvSpPr/>
            <p:nvPr/>
          </p:nvSpPr>
          <p:spPr>
            <a:xfrm>
              <a:off x="7411267" y="3613748"/>
              <a:ext cx="597969" cy="586912"/>
            </a:xfrm>
            <a:custGeom>
              <a:avLst/>
              <a:gdLst/>
              <a:ahLst/>
              <a:cxnLst/>
              <a:rect l="l" t="t" r="r" b="b"/>
              <a:pathLst>
                <a:path w="12872" h="12634" extrusionOk="0">
                  <a:moveTo>
                    <a:pt x="6532" y="0"/>
                  </a:moveTo>
                  <a:cubicBezTo>
                    <a:pt x="6474" y="0"/>
                    <a:pt x="6442" y="1"/>
                    <a:pt x="6442" y="1"/>
                  </a:cubicBezTo>
                  <a:cubicBezTo>
                    <a:pt x="6442" y="1"/>
                    <a:pt x="6416" y="0"/>
                    <a:pt x="6367" y="0"/>
                  </a:cubicBezTo>
                  <a:cubicBezTo>
                    <a:pt x="5859" y="0"/>
                    <a:pt x="2903" y="89"/>
                    <a:pt x="1513" y="2120"/>
                  </a:cubicBezTo>
                  <a:cubicBezTo>
                    <a:pt x="1" y="4335"/>
                    <a:pt x="668" y="7121"/>
                    <a:pt x="2466" y="8871"/>
                  </a:cubicBezTo>
                  <a:cubicBezTo>
                    <a:pt x="4263" y="10633"/>
                    <a:pt x="3990" y="12634"/>
                    <a:pt x="3990" y="12634"/>
                  </a:cubicBezTo>
                  <a:lnTo>
                    <a:pt x="8895" y="12634"/>
                  </a:lnTo>
                  <a:cubicBezTo>
                    <a:pt x="8895" y="12634"/>
                    <a:pt x="8609" y="10633"/>
                    <a:pt x="10419" y="8871"/>
                  </a:cubicBezTo>
                  <a:cubicBezTo>
                    <a:pt x="12205" y="7121"/>
                    <a:pt x="12872" y="4347"/>
                    <a:pt x="11371" y="2120"/>
                  </a:cubicBezTo>
                  <a:cubicBezTo>
                    <a:pt x="9994" y="97"/>
                    <a:pt x="7080" y="0"/>
                    <a:pt x="653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highlight>
                  <a:srgbClr val="FFFF00"/>
                </a:highlight>
              </a:endParaRPr>
            </a:p>
          </p:txBody>
        </p:sp>
        <p:sp>
          <p:nvSpPr>
            <p:cNvPr id="32" name="Google Shape;3070;p78">
              <a:extLst>
                <a:ext uri="{FF2B5EF4-FFF2-40B4-BE49-F238E27FC236}">
                  <a16:creationId xmlns:a16="http://schemas.microsoft.com/office/drawing/2014/main" id="{2BE3B36A-6071-498D-A485-44180D6AFDF4}"/>
                </a:ext>
              </a:extLst>
            </p:cNvPr>
            <p:cNvSpPr/>
            <p:nvPr/>
          </p:nvSpPr>
          <p:spPr>
            <a:xfrm>
              <a:off x="7582729" y="4200045"/>
              <a:ext cx="255038" cy="146055"/>
            </a:xfrm>
            <a:custGeom>
              <a:avLst/>
              <a:gdLst/>
              <a:ahLst/>
              <a:cxnLst/>
              <a:rect l="l" t="t" r="r" b="b"/>
              <a:pathLst>
                <a:path w="5490" h="3144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lnTo>
                    <a:pt x="1" y="2989"/>
                  </a:lnTo>
                  <a:cubicBezTo>
                    <a:pt x="1" y="3084"/>
                    <a:pt x="72" y="3144"/>
                    <a:pt x="144" y="3144"/>
                  </a:cubicBezTo>
                  <a:lnTo>
                    <a:pt x="5335" y="3144"/>
                  </a:lnTo>
                  <a:cubicBezTo>
                    <a:pt x="5430" y="3144"/>
                    <a:pt x="5490" y="3084"/>
                    <a:pt x="5490" y="2989"/>
                  </a:cubicBezTo>
                  <a:lnTo>
                    <a:pt x="5490" y="155"/>
                  </a:lnTo>
                  <a:cubicBezTo>
                    <a:pt x="5490" y="60"/>
                    <a:pt x="5418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71;p78">
              <a:extLst>
                <a:ext uri="{FF2B5EF4-FFF2-40B4-BE49-F238E27FC236}">
                  <a16:creationId xmlns:a16="http://schemas.microsoft.com/office/drawing/2014/main" id="{CBE696A8-D7E8-47FA-9B10-BF611FE4F8B7}"/>
                </a:ext>
              </a:extLst>
            </p:cNvPr>
            <p:cNvSpPr/>
            <p:nvPr/>
          </p:nvSpPr>
          <p:spPr>
            <a:xfrm>
              <a:off x="7599359" y="4346050"/>
              <a:ext cx="221823" cy="72516"/>
            </a:xfrm>
            <a:custGeom>
              <a:avLst/>
              <a:gdLst/>
              <a:ahLst/>
              <a:cxnLst/>
              <a:rect l="l" t="t" r="r" b="b"/>
              <a:pathLst>
                <a:path w="4775" h="1561" extrusionOk="0">
                  <a:moveTo>
                    <a:pt x="0" y="1"/>
                  </a:moveTo>
                  <a:cubicBezTo>
                    <a:pt x="0" y="1"/>
                    <a:pt x="24" y="1561"/>
                    <a:pt x="2322" y="1561"/>
                  </a:cubicBezTo>
                  <a:cubicBezTo>
                    <a:pt x="4608" y="1561"/>
                    <a:pt x="4774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72;p78">
              <a:extLst>
                <a:ext uri="{FF2B5EF4-FFF2-40B4-BE49-F238E27FC236}">
                  <a16:creationId xmlns:a16="http://schemas.microsoft.com/office/drawing/2014/main" id="{B02BB865-6243-447C-AE63-1D287BE8B210}"/>
                </a:ext>
              </a:extLst>
            </p:cNvPr>
            <p:cNvSpPr/>
            <p:nvPr/>
          </p:nvSpPr>
          <p:spPr>
            <a:xfrm>
              <a:off x="7521363" y="3687889"/>
              <a:ext cx="376704" cy="303723"/>
            </a:xfrm>
            <a:custGeom>
              <a:avLst/>
              <a:gdLst/>
              <a:ahLst/>
              <a:cxnLst/>
              <a:rect l="l" t="t" r="r" b="b"/>
              <a:pathLst>
                <a:path w="8109" h="6538" extrusionOk="0">
                  <a:moveTo>
                    <a:pt x="3274" y="1"/>
                  </a:moveTo>
                  <a:cubicBezTo>
                    <a:pt x="2763" y="1"/>
                    <a:pt x="2322" y="358"/>
                    <a:pt x="2191" y="834"/>
                  </a:cubicBezTo>
                  <a:cubicBezTo>
                    <a:pt x="2120" y="822"/>
                    <a:pt x="2036" y="798"/>
                    <a:pt x="1941" y="798"/>
                  </a:cubicBezTo>
                  <a:cubicBezTo>
                    <a:pt x="1310" y="798"/>
                    <a:pt x="798" y="1310"/>
                    <a:pt x="798" y="1953"/>
                  </a:cubicBezTo>
                  <a:cubicBezTo>
                    <a:pt x="798" y="2108"/>
                    <a:pt x="822" y="2263"/>
                    <a:pt x="881" y="2394"/>
                  </a:cubicBezTo>
                  <a:cubicBezTo>
                    <a:pt x="381" y="2548"/>
                    <a:pt x="0" y="3001"/>
                    <a:pt x="0" y="3561"/>
                  </a:cubicBezTo>
                  <a:cubicBezTo>
                    <a:pt x="0" y="4168"/>
                    <a:pt x="465" y="4668"/>
                    <a:pt x="1060" y="4751"/>
                  </a:cubicBezTo>
                  <a:cubicBezTo>
                    <a:pt x="1036" y="4846"/>
                    <a:pt x="1000" y="4954"/>
                    <a:pt x="1000" y="5073"/>
                  </a:cubicBezTo>
                  <a:cubicBezTo>
                    <a:pt x="1000" y="5620"/>
                    <a:pt x="1453" y="6061"/>
                    <a:pt x="1989" y="6061"/>
                  </a:cubicBezTo>
                  <a:cubicBezTo>
                    <a:pt x="2108" y="6061"/>
                    <a:pt x="2203" y="6037"/>
                    <a:pt x="2310" y="6001"/>
                  </a:cubicBezTo>
                  <a:cubicBezTo>
                    <a:pt x="2501" y="6311"/>
                    <a:pt x="2858" y="6537"/>
                    <a:pt x="3263" y="6537"/>
                  </a:cubicBezTo>
                  <a:cubicBezTo>
                    <a:pt x="3560" y="6537"/>
                    <a:pt x="3846" y="6418"/>
                    <a:pt x="4036" y="6204"/>
                  </a:cubicBezTo>
                  <a:cubicBezTo>
                    <a:pt x="4227" y="6394"/>
                    <a:pt x="4513" y="6537"/>
                    <a:pt x="4810" y="6537"/>
                  </a:cubicBezTo>
                  <a:cubicBezTo>
                    <a:pt x="5215" y="6537"/>
                    <a:pt x="5572" y="6323"/>
                    <a:pt x="5763" y="6001"/>
                  </a:cubicBezTo>
                  <a:cubicBezTo>
                    <a:pt x="5870" y="6025"/>
                    <a:pt x="5977" y="6061"/>
                    <a:pt x="6096" y="6061"/>
                  </a:cubicBezTo>
                  <a:cubicBezTo>
                    <a:pt x="6644" y="6061"/>
                    <a:pt x="7073" y="5608"/>
                    <a:pt x="7073" y="5073"/>
                  </a:cubicBezTo>
                  <a:cubicBezTo>
                    <a:pt x="7073" y="4954"/>
                    <a:pt x="7061" y="4846"/>
                    <a:pt x="7013" y="4751"/>
                  </a:cubicBezTo>
                  <a:cubicBezTo>
                    <a:pt x="7644" y="4692"/>
                    <a:pt x="8108" y="4180"/>
                    <a:pt x="8108" y="3561"/>
                  </a:cubicBezTo>
                  <a:cubicBezTo>
                    <a:pt x="8108" y="3001"/>
                    <a:pt x="7727" y="2548"/>
                    <a:pt x="7227" y="2394"/>
                  </a:cubicBezTo>
                  <a:cubicBezTo>
                    <a:pt x="7287" y="2263"/>
                    <a:pt x="7311" y="2108"/>
                    <a:pt x="7311" y="1953"/>
                  </a:cubicBezTo>
                  <a:cubicBezTo>
                    <a:pt x="7311" y="1322"/>
                    <a:pt x="6811" y="798"/>
                    <a:pt x="6168" y="798"/>
                  </a:cubicBezTo>
                  <a:cubicBezTo>
                    <a:pt x="6084" y="798"/>
                    <a:pt x="6001" y="822"/>
                    <a:pt x="5918" y="834"/>
                  </a:cubicBezTo>
                  <a:cubicBezTo>
                    <a:pt x="5775" y="358"/>
                    <a:pt x="5346" y="1"/>
                    <a:pt x="4834" y="1"/>
                  </a:cubicBezTo>
                  <a:cubicBezTo>
                    <a:pt x="4537" y="1"/>
                    <a:pt x="4251" y="120"/>
                    <a:pt x="4048" y="310"/>
                  </a:cubicBezTo>
                  <a:cubicBezTo>
                    <a:pt x="3846" y="120"/>
                    <a:pt x="3572" y="1"/>
                    <a:pt x="3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73;p78">
              <a:extLst>
                <a:ext uri="{FF2B5EF4-FFF2-40B4-BE49-F238E27FC236}">
                  <a16:creationId xmlns:a16="http://schemas.microsoft.com/office/drawing/2014/main" id="{842D6310-7DAB-42AC-BB91-C0EFC765099B}"/>
                </a:ext>
              </a:extLst>
            </p:cNvPr>
            <p:cNvSpPr/>
            <p:nvPr/>
          </p:nvSpPr>
          <p:spPr>
            <a:xfrm>
              <a:off x="7582729" y="4232702"/>
              <a:ext cx="255038" cy="13844"/>
            </a:xfrm>
            <a:custGeom>
              <a:avLst/>
              <a:gdLst/>
              <a:ahLst/>
              <a:cxnLst/>
              <a:rect l="l" t="t" r="r" b="b"/>
              <a:pathLst>
                <a:path w="5490" h="298" extrusionOk="0">
                  <a:moveTo>
                    <a:pt x="1" y="0"/>
                  </a:moveTo>
                  <a:lnTo>
                    <a:pt x="1" y="298"/>
                  </a:lnTo>
                  <a:lnTo>
                    <a:pt x="5490" y="298"/>
                  </a:lnTo>
                  <a:lnTo>
                    <a:pt x="54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74;p78">
              <a:extLst>
                <a:ext uri="{FF2B5EF4-FFF2-40B4-BE49-F238E27FC236}">
                  <a16:creationId xmlns:a16="http://schemas.microsoft.com/office/drawing/2014/main" id="{231F5051-FEF9-4390-B66D-C0AD4E4A1767}"/>
                </a:ext>
              </a:extLst>
            </p:cNvPr>
            <p:cNvSpPr/>
            <p:nvPr/>
          </p:nvSpPr>
          <p:spPr>
            <a:xfrm>
              <a:off x="7582729" y="4272514"/>
              <a:ext cx="255038" cy="13890"/>
            </a:xfrm>
            <a:custGeom>
              <a:avLst/>
              <a:gdLst/>
              <a:ahLst/>
              <a:cxnLst/>
              <a:rect l="l" t="t" r="r" b="b"/>
              <a:pathLst>
                <a:path w="5490" h="299" extrusionOk="0">
                  <a:moveTo>
                    <a:pt x="1" y="0"/>
                  </a:moveTo>
                  <a:lnTo>
                    <a:pt x="1" y="298"/>
                  </a:lnTo>
                  <a:lnTo>
                    <a:pt x="5490" y="298"/>
                  </a:lnTo>
                  <a:lnTo>
                    <a:pt x="549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75;p78">
              <a:extLst>
                <a:ext uri="{FF2B5EF4-FFF2-40B4-BE49-F238E27FC236}">
                  <a16:creationId xmlns:a16="http://schemas.microsoft.com/office/drawing/2014/main" id="{93D79F09-5BE9-4F10-9ADF-046FBE3056D1}"/>
                </a:ext>
              </a:extLst>
            </p:cNvPr>
            <p:cNvSpPr/>
            <p:nvPr/>
          </p:nvSpPr>
          <p:spPr>
            <a:xfrm>
              <a:off x="7582729" y="4312882"/>
              <a:ext cx="255038" cy="13890"/>
            </a:xfrm>
            <a:custGeom>
              <a:avLst/>
              <a:gdLst/>
              <a:ahLst/>
              <a:cxnLst/>
              <a:rect l="l" t="t" r="r" b="b"/>
              <a:pathLst>
                <a:path w="5490" h="299" extrusionOk="0">
                  <a:moveTo>
                    <a:pt x="1" y="1"/>
                  </a:moveTo>
                  <a:lnTo>
                    <a:pt x="1" y="298"/>
                  </a:lnTo>
                  <a:lnTo>
                    <a:pt x="5490" y="298"/>
                  </a:lnTo>
                  <a:lnTo>
                    <a:pt x="549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3076;p78">
              <a:extLst>
                <a:ext uri="{FF2B5EF4-FFF2-40B4-BE49-F238E27FC236}">
                  <a16:creationId xmlns:a16="http://schemas.microsoft.com/office/drawing/2014/main" id="{5E55F013-1CCE-4955-95A2-A79EC9E9CE01}"/>
                </a:ext>
              </a:extLst>
            </p:cNvPr>
            <p:cNvGrpSpPr/>
            <p:nvPr/>
          </p:nvGrpSpPr>
          <p:grpSpPr>
            <a:xfrm>
              <a:off x="7552348" y="3712788"/>
              <a:ext cx="319697" cy="257779"/>
              <a:chOff x="7552348" y="3712788"/>
              <a:chExt cx="319697" cy="257779"/>
            </a:xfrm>
          </p:grpSpPr>
          <p:sp>
            <p:nvSpPr>
              <p:cNvPr id="39" name="Google Shape;3077;p78">
                <a:extLst>
                  <a:ext uri="{FF2B5EF4-FFF2-40B4-BE49-F238E27FC236}">
                    <a16:creationId xmlns:a16="http://schemas.microsoft.com/office/drawing/2014/main" id="{F080BF5A-1D5D-4EC1-9D38-1B7A684BFED6}"/>
                  </a:ext>
                </a:extLst>
              </p:cNvPr>
              <p:cNvSpPr/>
              <p:nvPr/>
            </p:nvSpPr>
            <p:spPr>
              <a:xfrm>
                <a:off x="7815602" y="3824510"/>
                <a:ext cx="56443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27" extrusionOk="0">
                    <a:moveTo>
                      <a:pt x="608" y="0"/>
                    </a:moveTo>
                    <a:cubicBezTo>
                      <a:pt x="286" y="0"/>
                      <a:pt x="0" y="286"/>
                      <a:pt x="0" y="620"/>
                    </a:cubicBezTo>
                    <a:cubicBezTo>
                      <a:pt x="0" y="953"/>
                      <a:pt x="262" y="1227"/>
                      <a:pt x="608" y="1227"/>
                    </a:cubicBezTo>
                    <a:cubicBezTo>
                      <a:pt x="953" y="1227"/>
                      <a:pt x="1215" y="953"/>
                      <a:pt x="1215" y="620"/>
                    </a:cubicBezTo>
                    <a:cubicBezTo>
                      <a:pt x="1215" y="274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78;p78">
                <a:extLst>
                  <a:ext uri="{FF2B5EF4-FFF2-40B4-BE49-F238E27FC236}">
                    <a16:creationId xmlns:a16="http://schemas.microsoft.com/office/drawing/2014/main" id="{CF7548E3-9EF6-482B-9ED3-06A305B9C257}"/>
                  </a:ext>
                </a:extLst>
              </p:cNvPr>
              <p:cNvSpPr/>
              <p:nvPr/>
            </p:nvSpPr>
            <p:spPr>
              <a:xfrm>
                <a:off x="7721580" y="3914120"/>
                <a:ext cx="56443" cy="5644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15" extrusionOk="0">
                    <a:moveTo>
                      <a:pt x="608" y="0"/>
                    </a:moveTo>
                    <a:cubicBezTo>
                      <a:pt x="262" y="0"/>
                      <a:pt x="0" y="262"/>
                      <a:pt x="0" y="607"/>
                    </a:cubicBezTo>
                    <a:cubicBezTo>
                      <a:pt x="0" y="953"/>
                      <a:pt x="262" y="1215"/>
                      <a:pt x="608" y="1215"/>
                    </a:cubicBezTo>
                    <a:cubicBezTo>
                      <a:pt x="953" y="1215"/>
                      <a:pt x="1215" y="953"/>
                      <a:pt x="1215" y="607"/>
                    </a:cubicBezTo>
                    <a:cubicBezTo>
                      <a:pt x="1215" y="26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3079;p78">
                <a:extLst>
                  <a:ext uri="{FF2B5EF4-FFF2-40B4-BE49-F238E27FC236}">
                    <a16:creationId xmlns:a16="http://schemas.microsoft.com/office/drawing/2014/main" id="{948427AD-BAE9-444B-8E33-1E5048FF91BD}"/>
                  </a:ext>
                </a:extLst>
              </p:cNvPr>
              <p:cNvGrpSpPr/>
              <p:nvPr/>
            </p:nvGrpSpPr>
            <p:grpSpPr>
              <a:xfrm>
                <a:off x="7552348" y="3712788"/>
                <a:ext cx="292058" cy="257779"/>
                <a:chOff x="7552348" y="3712788"/>
                <a:chExt cx="292058" cy="257779"/>
              </a:xfrm>
            </p:grpSpPr>
            <p:sp>
              <p:nvSpPr>
                <p:cNvPr id="42" name="Google Shape;3080;p78">
                  <a:extLst>
                    <a:ext uri="{FF2B5EF4-FFF2-40B4-BE49-F238E27FC236}">
                      <a16:creationId xmlns:a16="http://schemas.microsoft.com/office/drawing/2014/main" id="{B4A501BB-6D71-4A5F-903F-0FA109E57A7B}"/>
                    </a:ext>
                  </a:extLst>
                </p:cNvPr>
                <p:cNvSpPr/>
                <p:nvPr/>
              </p:nvSpPr>
              <p:spPr>
                <a:xfrm>
                  <a:off x="7721580" y="3712788"/>
                  <a:ext cx="56443" cy="56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1215" extrusionOk="0">
                      <a:moveTo>
                        <a:pt x="608" y="0"/>
                      </a:moveTo>
                      <a:cubicBezTo>
                        <a:pt x="262" y="0"/>
                        <a:pt x="0" y="262"/>
                        <a:pt x="0" y="608"/>
                      </a:cubicBezTo>
                      <a:cubicBezTo>
                        <a:pt x="0" y="953"/>
                        <a:pt x="262" y="1215"/>
                        <a:pt x="608" y="1215"/>
                      </a:cubicBezTo>
                      <a:cubicBezTo>
                        <a:pt x="953" y="1215"/>
                        <a:pt x="1215" y="953"/>
                        <a:pt x="1215" y="608"/>
                      </a:cubicBezTo>
                      <a:cubicBezTo>
                        <a:pt x="1215" y="262"/>
                        <a:pt x="95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081;p78">
                  <a:extLst>
                    <a:ext uri="{FF2B5EF4-FFF2-40B4-BE49-F238E27FC236}">
                      <a16:creationId xmlns:a16="http://schemas.microsoft.com/office/drawing/2014/main" id="{508B2142-5445-4D93-B365-CB61CA135FAA}"/>
                    </a:ext>
                  </a:extLst>
                </p:cNvPr>
                <p:cNvSpPr/>
                <p:nvPr/>
              </p:nvSpPr>
              <p:spPr>
                <a:xfrm>
                  <a:off x="7743134" y="3740986"/>
                  <a:ext cx="101272" cy="20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4335" extrusionOk="0">
                      <a:moveTo>
                        <a:pt x="1" y="1"/>
                      </a:moveTo>
                      <a:lnTo>
                        <a:pt x="1" y="4334"/>
                      </a:lnTo>
                      <a:lnTo>
                        <a:pt x="310" y="4334"/>
                      </a:lnTo>
                      <a:lnTo>
                        <a:pt x="310" y="2560"/>
                      </a:lnTo>
                      <a:lnTo>
                        <a:pt x="2180" y="2560"/>
                      </a:lnTo>
                      <a:lnTo>
                        <a:pt x="2180" y="2263"/>
                      </a:lnTo>
                      <a:lnTo>
                        <a:pt x="310" y="2263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082;p78">
                  <a:extLst>
                    <a:ext uri="{FF2B5EF4-FFF2-40B4-BE49-F238E27FC236}">
                      <a16:creationId xmlns:a16="http://schemas.microsoft.com/office/drawing/2014/main" id="{F42B8471-D3EB-4525-816C-C7EACD428940}"/>
                    </a:ext>
                  </a:extLst>
                </p:cNvPr>
                <p:cNvSpPr/>
                <p:nvPr/>
              </p:nvSpPr>
              <p:spPr>
                <a:xfrm>
                  <a:off x="7552348" y="3713346"/>
                  <a:ext cx="190837" cy="257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8" h="5537" extrusionOk="0">
                      <a:moveTo>
                        <a:pt x="2631" y="0"/>
                      </a:moveTo>
                      <a:cubicBezTo>
                        <a:pt x="2286" y="0"/>
                        <a:pt x="2024" y="274"/>
                        <a:pt x="2024" y="607"/>
                      </a:cubicBezTo>
                      <a:cubicBezTo>
                        <a:pt x="2024" y="893"/>
                        <a:pt x="2215" y="1131"/>
                        <a:pt x="2477" y="1203"/>
                      </a:cubicBezTo>
                      <a:lnTo>
                        <a:pt x="2477" y="2870"/>
                      </a:lnTo>
                      <a:lnTo>
                        <a:pt x="1203" y="2870"/>
                      </a:lnTo>
                      <a:cubicBezTo>
                        <a:pt x="1131" y="2608"/>
                        <a:pt x="893" y="2417"/>
                        <a:pt x="607" y="2417"/>
                      </a:cubicBezTo>
                      <a:cubicBezTo>
                        <a:pt x="262" y="2417"/>
                        <a:pt x="0" y="2679"/>
                        <a:pt x="0" y="3024"/>
                      </a:cubicBezTo>
                      <a:cubicBezTo>
                        <a:pt x="0" y="3370"/>
                        <a:pt x="262" y="3632"/>
                        <a:pt x="607" y="3632"/>
                      </a:cubicBezTo>
                      <a:cubicBezTo>
                        <a:pt x="893" y="3632"/>
                        <a:pt x="1131" y="3441"/>
                        <a:pt x="1203" y="3167"/>
                      </a:cubicBezTo>
                      <a:lnTo>
                        <a:pt x="2477" y="3167"/>
                      </a:lnTo>
                      <a:lnTo>
                        <a:pt x="2477" y="4334"/>
                      </a:lnTo>
                      <a:cubicBezTo>
                        <a:pt x="2215" y="4406"/>
                        <a:pt x="2024" y="4644"/>
                        <a:pt x="2024" y="4929"/>
                      </a:cubicBezTo>
                      <a:cubicBezTo>
                        <a:pt x="2024" y="5275"/>
                        <a:pt x="2286" y="5537"/>
                        <a:pt x="2631" y="5537"/>
                      </a:cubicBezTo>
                      <a:cubicBezTo>
                        <a:pt x="2977" y="5537"/>
                        <a:pt x="3239" y="5275"/>
                        <a:pt x="3239" y="4929"/>
                      </a:cubicBezTo>
                      <a:cubicBezTo>
                        <a:pt x="3239" y="4644"/>
                        <a:pt x="3048" y="4406"/>
                        <a:pt x="2774" y="4334"/>
                      </a:cubicBezTo>
                      <a:lnTo>
                        <a:pt x="2774" y="2489"/>
                      </a:lnTo>
                      <a:lnTo>
                        <a:pt x="4108" y="2489"/>
                      </a:lnTo>
                      <a:lnTo>
                        <a:pt x="4108" y="2215"/>
                      </a:lnTo>
                      <a:lnTo>
                        <a:pt x="2774" y="2215"/>
                      </a:lnTo>
                      <a:lnTo>
                        <a:pt x="2774" y="1203"/>
                      </a:lnTo>
                      <a:cubicBezTo>
                        <a:pt x="3048" y="1131"/>
                        <a:pt x="3239" y="893"/>
                        <a:pt x="3239" y="607"/>
                      </a:cubicBezTo>
                      <a:cubicBezTo>
                        <a:pt x="3239" y="274"/>
                        <a:pt x="2977" y="0"/>
                        <a:pt x="263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" name="Google Shape;3002;p78">
            <a:extLst>
              <a:ext uri="{FF2B5EF4-FFF2-40B4-BE49-F238E27FC236}">
                <a16:creationId xmlns:a16="http://schemas.microsoft.com/office/drawing/2014/main" id="{0A0FEC0C-8555-400F-902E-65A9D55A5F49}"/>
              </a:ext>
            </a:extLst>
          </p:cNvPr>
          <p:cNvGrpSpPr/>
          <p:nvPr/>
        </p:nvGrpSpPr>
        <p:grpSpPr>
          <a:xfrm>
            <a:off x="1770826" y="2849710"/>
            <a:ext cx="1300098" cy="638993"/>
            <a:chOff x="3248425" y="1763275"/>
            <a:chExt cx="1300098" cy="638993"/>
          </a:xfrm>
        </p:grpSpPr>
        <p:sp>
          <p:nvSpPr>
            <p:cNvPr id="46" name="Google Shape;3003;p78">
              <a:extLst>
                <a:ext uri="{FF2B5EF4-FFF2-40B4-BE49-F238E27FC236}">
                  <a16:creationId xmlns:a16="http://schemas.microsoft.com/office/drawing/2014/main" id="{8FA72A36-9763-4BA0-839B-23506A67E353}"/>
                </a:ext>
              </a:extLst>
            </p:cNvPr>
            <p:cNvSpPr/>
            <p:nvPr/>
          </p:nvSpPr>
          <p:spPr>
            <a:xfrm>
              <a:off x="3364426" y="1763275"/>
              <a:ext cx="1068881" cy="638993"/>
            </a:xfrm>
            <a:custGeom>
              <a:avLst/>
              <a:gdLst/>
              <a:ahLst/>
              <a:cxnLst/>
              <a:rect l="l" t="t" r="r" b="b"/>
              <a:pathLst>
                <a:path w="16015" h="9574" extrusionOk="0">
                  <a:moveTo>
                    <a:pt x="1120" y="1"/>
                  </a:moveTo>
                  <a:cubicBezTo>
                    <a:pt x="500" y="1"/>
                    <a:pt x="0" y="513"/>
                    <a:pt x="0" y="1132"/>
                  </a:cubicBezTo>
                  <a:lnTo>
                    <a:pt x="0" y="8442"/>
                  </a:lnTo>
                  <a:cubicBezTo>
                    <a:pt x="0" y="9073"/>
                    <a:pt x="500" y="9573"/>
                    <a:pt x="1120" y="9573"/>
                  </a:cubicBezTo>
                  <a:lnTo>
                    <a:pt x="14883" y="9573"/>
                  </a:lnTo>
                  <a:cubicBezTo>
                    <a:pt x="15490" y="9573"/>
                    <a:pt x="15990" y="9073"/>
                    <a:pt x="16014" y="8442"/>
                  </a:cubicBezTo>
                  <a:lnTo>
                    <a:pt x="16014" y="1132"/>
                  </a:lnTo>
                  <a:cubicBezTo>
                    <a:pt x="16014" y="513"/>
                    <a:pt x="15502" y="1"/>
                    <a:pt x="14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04;p78">
              <a:extLst>
                <a:ext uri="{FF2B5EF4-FFF2-40B4-BE49-F238E27FC236}">
                  <a16:creationId xmlns:a16="http://schemas.microsoft.com/office/drawing/2014/main" id="{BAD005B1-C852-4404-927E-0FA191DCB883}"/>
                </a:ext>
              </a:extLst>
            </p:cNvPr>
            <p:cNvSpPr/>
            <p:nvPr/>
          </p:nvSpPr>
          <p:spPr>
            <a:xfrm>
              <a:off x="3447855" y="1850709"/>
              <a:ext cx="902025" cy="463326"/>
            </a:xfrm>
            <a:custGeom>
              <a:avLst/>
              <a:gdLst/>
              <a:ahLst/>
              <a:cxnLst/>
              <a:rect l="l" t="t" r="r" b="b"/>
              <a:pathLst>
                <a:path w="13515" h="6942" extrusionOk="0">
                  <a:moveTo>
                    <a:pt x="632" y="0"/>
                  </a:moveTo>
                  <a:cubicBezTo>
                    <a:pt x="274" y="0"/>
                    <a:pt x="0" y="286"/>
                    <a:pt x="0" y="643"/>
                  </a:cubicBezTo>
                  <a:lnTo>
                    <a:pt x="0" y="6299"/>
                  </a:lnTo>
                  <a:cubicBezTo>
                    <a:pt x="0" y="6656"/>
                    <a:pt x="274" y="6942"/>
                    <a:pt x="632" y="6942"/>
                  </a:cubicBezTo>
                  <a:lnTo>
                    <a:pt x="12871" y="6942"/>
                  </a:lnTo>
                  <a:cubicBezTo>
                    <a:pt x="13216" y="6942"/>
                    <a:pt x="13490" y="6656"/>
                    <a:pt x="13514" y="6299"/>
                  </a:cubicBezTo>
                  <a:lnTo>
                    <a:pt x="13514" y="643"/>
                  </a:lnTo>
                  <a:cubicBezTo>
                    <a:pt x="13514" y="286"/>
                    <a:pt x="13228" y="0"/>
                    <a:pt x="12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05;p78">
              <a:extLst>
                <a:ext uri="{FF2B5EF4-FFF2-40B4-BE49-F238E27FC236}">
                  <a16:creationId xmlns:a16="http://schemas.microsoft.com/office/drawing/2014/main" id="{EB922017-0C9D-4C83-82E4-E9B21D56B570}"/>
                </a:ext>
              </a:extLst>
            </p:cNvPr>
            <p:cNvSpPr/>
            <p:nvPr/>
          </p:nvSpPr>
          <p:spPr>
            <a:xfrm>
              <a:off x="3510661" y="1900766"/>
              <a:ext cx="232865" cy="360810"/>
            </a:xfrm>
            <a:custGeom>
              <a:avLst/>
              <a:gdLst/>
              <a:ahLst/>
              <a:cxnLst/>
              <a:rect l="l" t="t" r="r" b="b"/>
              <a:pathLst>
                <a:path w="3489" h="5406" extrusionOk="0">
                  <a:moveTo>
                    <a:pt x="488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930"/>
                  </a:lnTo>
                  <a:cubicBezTo>
                    <a:pt x="0" y="5192"/>
                    <a:pt x="214" y="5406"/>
                    <a:pt x="488" y="5406"/>
                  </a:cubicBezTo>
                  <a:lnTo>
                    <a:pt x="3012" y="5406"/>
                  </a:lnTo>
                  <a:cubicBezTo>
                    <a:pt x="3274" y="5406"/>
                    <a:pt x="3489" y="5192"/>
                    <a:pt x="3489" y="4930"/>
                  </a:cubicBezTo>
                  <a:lnTo>
                    <a:pt x="3489" y="477"/>
                  </a:lnTo>
                  <a:cubicBezTo>
                    <a:pt x="3489" y="203"/>
                    <a:pt x="327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06;p78">
              <a:extLst>
                <a:ext uri="{FF2B5EF4-FFF2-40B4-BE49-F238E27FC236}">
                  <a16:creationId xmlns:a16="http://schemas.microsoft.com/office/drawing/2014/main" id="{B70866BB-37C1-4E1D-9627-1F9CDE504FC0}"/>
                </a:ext>
              </a:extLst>
            </p:cNvPr>
            <p:cNvSpPr/>
            <p:nvPr/>
          </p:nvSpPr>
          <p:spPr>
            <a:xfrm>
              <a:off x="3782441" y="1900766"/>
              <a:ext cx="232064" cy="360810"/>
            </a:xfrm>
            <a:custGeom>
              <a:avLst/>
              <a:gdLst/>
              <a:ahLst/>
              <a:cxnLst/>
              <a:rect l="l" t="t" r="r" b="b"/>
              <a:pathLst>
                <a:path w="3477" h="5406" extrusionOk="0">
                  <a:moveTo>
                    <a:pt x="476" y="1"/>
                  </a:moveTo>
                  <a:cubicBezTo>
                    <a:pt x="202" y="1"/>
                    <a:pt x="0" y="203"/>
                    <a:pt x="0" y="477"/>
                  </a:cubicBezTo>
                  <a:lnTo>
                    <a:pt x="0" y="4930"/>
                  </a:lnTo>
                  <a:cubicBezTo>
                    <a:pt x="0" y="5192"/>
                    <a:pt x="202" y="5406"/>
                    <a:pt x="476" y="5406"/>
                  </a:cubicBezTo>
                  <a:lnTo>
                    <a:pt x="3000" y="5406"/>
                  </a:lnTo>
                  <a:cubicBezTo>
                    <a:pt x="3262" y="5406"/>
                    <a:pt x="3477" y="5192"/>
                    <a:pt x="3477" y="4930"/>
                  </a:cubicBezTo>
                  <a:lnTo>
                    <a:pt x="3477" y="477"/>
                  </a:lnTo>
                  <a:cubicBezTo>
                    <a:pt x="3477" y="203"/>
                    <a:pt x="3274" y="1"/>
                    <a:pt x="3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07;p78">
              <a:extLst>
                <a:ext uri="{FF2B5EF4-FFF2-40B4-BE49-F238E27FC236}">
                  <a16:creationId xmlns:a16="http://schemas.microsoft.com/office/drawing/2014/main" id="{F1DBB2CE-7893-4542-98E8-6A19B1626570}"/>
                </a:ext>
              </a:extLst>
            </p:cNvPr>
            <p:cNvSpPr/>
            <p:nvPr/>
          </p:nvSpPr>
          <p:spPr>
            <a:xfrm>
              <a:off x="4051819" y="1902368"/>
              <a:ext cx="232064" cy="360810"/>
            </a:xfrm>
            <a:custGeom>
              <a:avLst/>
              <a:gdLst/>
              <a:ahLst/>
              <a:cxnLst/>
              <a:rect l="l" t="t" r="r" b="b"/>
              <a:pathLst>
                <a:path w="3477" h="5406" extrusionOk="0">
                  <a:moveTo>
                    <a:pt x="476" y="0"/>
                  </a:moveTo>
                  <a:cubicBezTo>
                    <a:pt x="203" y="0"/>
                    <a:pt x="0" y="215"/>
                    <a:pt x="0" y="477"/>
                  </a:cubicBezTo>
                  <a:lnTo>
                    <a:pt x="0" y="4930"/>
                  </a:lnTo>
                  <a:cubicBezTo>
                    <a:pt x="0" y="5203"/>
                    <a:pt x="203" y="5406"/>
                    <a:pt x="476" y="5406"/>
                  </a:cubicBezTo>
                  <a:lnTo>
                    <a:pt x="3001" y="5406"/>
                  </a:lnTo>
                  <a:cubicBezTo>
                    <a:pt x="3274" y="5406"/>
                    <a:pt x="3477" y="5180"/>
                    <a:pt x="3477" y="4930"/>
                  </a:cubicBezTo>
                  <a:lnTo>
                    <a:pt x="3477" y="477"/>
                  </a:lnTo>
                  <a:cubicBezTo>
                    <a:pt x="3477" y="215"/>
                    <a:pt x="3274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08;p78">
              <a:extLst>
                <a:ext uri="{FF2B5EF4-FFF2-40B4-BE49-F238E27FC236}">
                  <a16:creationId xmlns:a16="http://schemas.microsoft.com/office/drawing/2014/main" id="{63D76019-655B-48EB-8119-5A92348B0C0B}"/>
                </a:ext>
              </a:extLst>
            </p:cNvPr>
            <p:cNvSpPr/>
            <p:nvPr/>
          </p:nvSpPr>
          <p:spPr>
            <a:xfrm>
              <a:off x="3248425" y="1889620"/>
              <a:ext cx="116065" cy="371956"/>
            </a:xfrm>
            <a:custGeom>
              <a:avLst/>
              <a:gdLst/>
              <a:ahLst/>
              <a:cxnLst/>
              <a:rect l="l" t="t" r="r" b="b"/>
              <a:pathLst>
                <a:path w="1739" h="5573" extrusionOk="0">
                  <a:moveTo>
                    <a:pt x="286" y="1"/>
                  </a:moveTo>
                  <a:cubicBezTo>
                    <a:pt x="131" y="1"/>
                    <a:pt x="0" y="132"/>
                    <a:pt x="0" y="287"/>
                  </a:cubicBezTo>
                  <a:lnTo>
                    <a:pt x="0" y="5275"/>
                  </a:lnTo>
                  <a:cubicBezTo>
                    <a:pt x="12" y="5430"/>
                    <a:pt x="131" y="5573"/>
                    <a:pt x="286" y="5573"/>
                  </a:cubicBezTo>
                  <a:lnTo>
                    <a:pt x="1738" y="5573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09;p78">
              <a:extLst>
                <a:ext uri="{FF2B5EF4-FFF2-40B4-BE49-F238E27FC236}">
                  <a16:creationId xmlns:a16="http://schemas.microsoft.com/office/drawing/2014/main" id="{51F3D029-572F-444E-91A5-BA24A7A04B7A}"/>
                </a:ext>
              </a:extLst>
            </p:cNvPr>
            <p:cNvSpPr/>
            <p:nvPr/>
          </p:nvSpPr>
          <p:spPr>
            <a:xfrm>
              <a:off x="4433259" y="1889620"/>
              <a:ext cx="115264" cy="371956"/>
            </a:xfrm>
            <a:custGeom>
              <a:avLst/>
              <a:gdLst/>
              <a:ahLst/>
              <a:cxnLst/>
              <a:rect l="l" t="t" r="r" b="b"/>
              <a:pathLst>
                <a:path w="1727" h="5573" extrusionOk="0">
                  <a:moveTo>
                    <a:pt x="0" y="1"/>
                  </a:moveTo>
                  <a:lnTo>
                    <a:pt x="0" y="5573"/>
                  </a:lnTo>
                  <a:lnTo>
                    <a:pt x="1441" y="5573"/>
                  </a:lnTo>
                  <a:cubicBezTo>
                    <a:pt x="1596" y="5573"/>
                    <a:pt x="1727" y="5430"/>
                    <a:pt x="1727" y="5287"/>
                  </a:cubicBezTo>
                  <a:lnTo>
                    <a:pt x="1727" y="299"/>
                  </a:lnTo>
                  <a:cubicBezTo>
                    <a:pt x="1727" y="132"/>
                    <a:pt x="1584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C48AF19-8FED-4E31-953B-5522DC3A289C}"/>
              </a:ext>
            </a:extLst>
          </p:cNvPr>
          <p:cNvSpPr txBox="1"/>
          <p:nvPr/>
        </p:nvSpPr>
        <p:spPr>
          <a:xfrm>
            <a:off x="1828858" y="2344328"/>
            <a:ext cx="572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Activity 1 Learning Objective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4047B5-6E0D-4A3A-940E-DB328CD9D0D2}"/>
              </a:ext>
            </a:extLst>
          </p:cNvPr>
          <p:cNvSpPr txBox="1"/>
          <p:nvPr/>
        </p:nvSpPr>
        <p:spPr>
          <a:xfrm>
            <a:off x="3236181" y="2886346"/>
            <a:ext cx="7706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To</a:t>
            </a:r>
            <a:r>
              <a:rPr lang="en-GB" sz="2800" b="1" dirty="0">
                <a:latin typeface="Trebuchet MS" panose="020B0603020202020204" pitchFamily="34" charset="0"/>
              </a:rPr>
              <a:t> </a:t>
            </a:r>
            <a:r>
              <a:rPr lang="en-GB" sz="2800" dirty="0">
                <a:latin typeface="Trebuchet MS" panose="020B0603020202020204" pitchFamily="34" charset="0"/>
              </a:rPr>
              <a:t>understand the risks associated with charging lithium batteries at home, particularly the dangers linked to e-bike charging and the potential for domestic fires.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534AA-B31F-F647-C838-78FD0C3C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1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38CB7362-7501-7D92-A7E7-1419094E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3" name="Picture 2" descr="A yellow and black logo&#10;&#10;Description automatically generated">
            <a:extLst>
              <a:ext uri="{FF2B5EF4-FFF2-40B4-BE49-F238E27FC236}">
                <a16:creationId xmlns:a16="http://schemas.microsoft.com/office/drawing/2014/main" id="{95EE5F18-209E-E1AE-7BD6-ED90BED1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LOGO_ASSETS">
            <a:extLst>
              <a:ext uri="{FF2B5EF4-FFF2-40B4-BE49-F238E27FC236}">
                <a16:creationId xmlns:a16="http://schemas.microsoft.com/office/drawing/2014/main" id="{80EA1B16-8CF9-471A-04BA-F3AB97EC8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0284" y="3276600"/>
            <a:ext cx="2748116" cy="27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LOGO_ASSETS">
            <a:extLst>
              <a:ext uri="{FF2B5EF4-FFF2-40B4-BE49-F238E27FC236}">
                <a16:creationId xmlns:a16="http://schemas.microsoft.com/office/drawing/2014/main" id="{CB505CF4-6DDC-2EAF-B83C-A19DF62A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33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yellow and black logo&#10;&#10;Description automatically generated">
            <a:extLst>
              <a:ext uri="{FF2B5EF4-FFF2-40B4-BE49-F238E27FC236}">
                <a16:creationId xmlns:a16="http://schemas.microsoft.com/office/drawing/2014/main" id="{554011DB-1C14-4B3B-C747-17CB7832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34" y="2562561"/>
            <a:ext cx="3059919" cy="1428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BFF82F-683E-C792-9F8E-4B57A8E8B8D2}"/>
              </a:ext>
            </a:extLst>
          </p:cNvPr>
          <p:cNvSpPr txBox="1"/>
          <p:nvPr/>
        </p:nvSpPr>
        <p:spPr>
          <a:xfrm>
            <a:off x="2319688" y="5393133"/>
            <a:ext cx="756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This activity was produced by </a:t>
            </a:r>
            <a:r>
              <a:rPr lang="en-GB" sz="1400" b="0" dirty="0" err="1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Schoolzone</a:t>
            </a:r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 on behalf of Electrical Safety First, the UK's leading charity working to keep families safe when using electricity at home. </a:t>
            </a:r>
          </a:p>
          <a:p>
            <a:pPr algn="l" fontAlgn="base"/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Visit our </a:t>
            </a:r>
            <a:r>
              <a:rPr lang="en-GB" sz="1400" i="1" u="sng" dirty="0">
                <a:solidFill>
                  <a:srgbClr val="B8FA56"/>
                </a:solidFill>
                <a:latin typeface="Arial" panose="020B0604020202020204" pitchFamily="34" charset="0"/>
              </a:rPr>
              <a:t>Switched On Kids website</a:t>
            </a:r>
            <a:r>
              <a:rPr lang="en-GB" sz="1400" i="1" dirty="0">
                <a:solidFill>
                  <a:srgbClr val="00F85A"/>
                </a:solidFill>
                <a:latin typeface="Arial" panose="020B0604020202020204" pitchFamily="34" charset="0"/>
              </a:rPr>
              <a:t> </a:t>
            </a:r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for more.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436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248355" y="1065475"/>
            <a:ext cx="3697356" cy="4198289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5532785" y="628152"/>
            <a:ext cx="3427012" cy="109728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How many devices around your home are powered by a battery?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A3D4A2-59CD-4975-B7DA-DB51FFC72009}"/>
              </a:ext>
            </a:extLst>
          </p:cNvPr>
          <p:cNvSpPr/>
          <p:nvPr/>
        </p:nvSpPr>
        <p:spPr>
          <a:xfrm>
            <a:off x="8061300" y="2331720"/>
            <a:ext cx="3427012" cy="109728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Why might we need to be aware of the safety of these batteries?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CC4C1-8DF2-4712-9ED1-605B5CFFC286}"/>
              </a:ext>
            </a:extLst>
          </p:cNvPr>
          <p:cNvSpPr/>
          <p:nvPr/>
        </p:nvSpPr>
        <p:spPr>
          <a:xfrm>
            <a:off x="5532785" y="4166484"/>
            <a:ext cx="3427012" cy="109728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What is a battery? How do they work?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54F36B-C1F4-ED2F-0D71-8D6492E9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2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DF361B53-535D-4D8B-A327-C3CF1060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36CD5292-9F6E-4D61-CC46-947D672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7895219" y="3991190"/>
            <a:ext cx="1630017" cy="179699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1371596" y="675860"/>
            <a:ext cx="2246247" cy="109728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How are these two bikes different?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53943-8359-44F1-9C71-120D3999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89" y="1265232"/>
            <a:ext cx="3629643" cy="3979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ABC86E-F487-43B1-9F73-D59B62663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17" y="304592"/>
            <a:ext cx="5440607" cy="351035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7EF4E3-717F-4CCF-946A-6A3BDD51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3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A1C4434B-2CCF-476E-D14E-CBA57E5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7" name="Picture 6" descr="A yellow and black logo&#10;&#10;Description automatically generated">
            <a:extLst>
              <a:ext uri="{FF2B5EF4-FFF2-40B4-BE49-F238E27FC236}">
                <a16:creationId xmlns:a16="http://schemas.microsoft.com/office/drawing/2014/main" id="{367AB738-745E-FE5E-7FD0-3770747C9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9025476" y="3961198"/>
            <a:ext cx="1630017" cy="179699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970060" y="809210"/>
            <a:ext cx="2743200" cy="1341617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E-bikes are designed to run using lithium batteries.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53943-8359-44F1-9C71-120D3999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94" y="382249"/>
            <a:ext cx="4817746" cy="52823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FA83C6-3E18-4947-AA5B-3C0E71D09A51}"/>
              </a:ext>
            </a:extLst>
          </p:cNvPr>
          <p:cNvSpPr/>
          <p:nvPr/>
        </p:nvSpPr>
        <p:spPr>
          <a:xfrm>
            <a:off x="356774" y="2391520"/>
            <a:ext cx="2743200" cy="1341617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These batteries are rechargeable.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942634-D581-4579-A3DA-452082FFD366}"/>
              </a:ext>
            </a:extLst>
          </p:cNvPr>
          <p:cNvSpPr/>
          <p:nvPr/>
        </p:nvSpPr>
        <p:spPr>
          <a:xfrm>
            <a:off x="8181893" y="1720711"/>
            <a:ext cx="2743200" cy="1341617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You can also find lithium batteries in mobile phones, laptops and tablets.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561DE9A9-0015-4BDB-8E9F-29838E51FEDE}"/>
              </a:ext>
            </a:extLst>
          </p:cNvPr>
          <p:cNvSpPr/>
          <p:nvPr/>
        </p:nvSpPr>
        <p:spPr>
          <a:xfrm rot="21179655">
            <a:off x="4226119" y="2584173"/>
            <a:ext cx="1494845" cy="2297928"/>
          </a:xfrm>
          <a:prstGeom prst="donut">
            <a:avLst>
              <a:gd name="adj" fmla="val 6370"/>
            </a:avLst>
          </a:prstGeom>
          <a:solidFill>
            <a:srgbClr val="D62176"/>
          </a:solidFill>
          <a:ln w="38100">
            <a:solidFill>
              <a:srgbClr val="F4A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0FE02F-7126-1BAE-83C0-C070FB34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4</a:t>
            </a:r>
          </a:p>
        </p:txBody>
      </p:sp>
      <p:pic>
        <p:nvPicPr>
          <p:cNvPr id="7" name="Picture 6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ADD29011-8A03-319D-63A7-E89765186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11" name="Picture 10" descr="A yellow and black logo&#10;&#10;Description automatically generated">
            <a:extLst>
              <a:ext uri="{FF2B5EF4-FFF2-40B4-BE49-F238E27FC236}">
                <a16:creationId xmlns:a16="http://schemas.microsoft.com/office/drawing/2014/main" id="{518CFCC0-F9D0-5377-2032-C37DE9DF2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0199379" y="2804990"/>
            <a:ext cx="1630017" cy="179699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3008281" y="373225"/>
            <a:ext cx="6715768" cy="1120012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All electrical devices need to be used, stored and maintained with care.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What could some of the dangers be with the use of lithium batteries?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53943-8359-44F1-9C71-120D3999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36" y="1577211"/>
            <a:ext cx="2657071" cy="2913308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4122F93C-AED7-4EC4-AAFF-36C3375ED7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64607" y="1764745"/>
            <a:ext cx="6603116" cy="371425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13A448-BBC0-2BE3-ABD9-44953861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5</a:t>
            </a:r>
          </a:p>
        </p:txBody>
      </p:sp>
      <p:pic>
        <p:nvPicPr>
          <p:cNvPr id="7" name="Picture 6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9AD38C18-C922-AC52-D3C8-E8DA546CC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21F6804C-CCEC-1331-734A-5C12608E4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9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040755" y="3988325"/>
            <a:ext cx="1571817" cy="169837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3176536" y="4768961"/>
            <a:ext cx="6997147" cy="733342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Let’s take a closer look!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53943-8359-44F1-9C71-120D3999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951" y="551090"/>
            <a:ext cx="3034747" cy="3327405"/>
          </a:xfrm>
          <a:prstGeom prst="rect">
            <a:avLst/>
          </a:prstGeom>
        </p:spPr>
      </p:pic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991C20E6-410A-4192-B502-59F1E885A4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14724" y="644221"/>
            <a:ext cx="6767150" cy="3806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51404-FA9C-475B-AB68-58F89CDDC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11729"/>
            <a:ext cx="1978375" cy="200629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DC10AC8-EAC5-3DE2-99D4-2AC7B3B3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6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11887125-A893-B64E-70F0-EB8D8949C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B8955645-B788-A14F-C2C1-8DE134614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1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0356217" y="3152693"/>
            <a:ext cx="1630017" cy="179699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3754340" y="485031"/>
            <a:ext cx="3856383" cy="5335324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As the Battery Safety Squad, what safety advice would you give to someone who is charging a lithium battery for their e-bike?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53943-8359-44F1-9C71-120D3999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7467">
            <a:off x="3021845" y="138459"/>
            <a:ext cx="1094631" cy="1200193"/>
          </a:xfrm>
          <a:prstGeom prst="rect">
            <a:avLst/>
          </a:prstGeom>
        </p:spPr>
      </p:pic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D69E84FF-9EAB-4816-8190-456CEE5BA020}"/>
              </a:ext>
            </a:extLst>
          </p:cNvPr>
          <p:cNvSpPr/>
          <p:nvPr/>
        </p:nvSpPr>
        <p:spPr>
          <a:xfrm rot="19861151">
            <a:off x="1586323" y="1035656"/>
            <a:ext cx="1148926" cy="1097280"/>
          </a:xfrm>
          <a:prstGeom prst="foldedCorner">
            <a:avLst/>
          </a:prstGeom>
          <a:ln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6481B2CD-912A-4225-8068-E3550A68CA86}"/>
              </a:ext>
            </a:extLst>
          </p:cNvPr>
          <p:cNvSpPr/>
          <p:nvPr/>
        </p:nvSpPr>
        <p:spPr>
          <a:xfrm rot="1066438">
            <a:off x="1753300" y="2875470"/>
            <a:ext cx="1148926" cy="1097280"/>
          </a:xfrm>
          <a:prstGeom prst="foldedCorner">
            <a:avLst/>
          </a:prstGeom>
          <a:solidFill>
            <a:srgbClr val="D62176"/>
          </a:solidFill>
          <a:ln>
            <a:solidFill>
              <a:srgbClr val="D62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5B635B5F-23A7-4E00-8736-6DBA572D0955}"/>
              </a:ext>
            </a:extLst>
          </p:cNvPr>
          <p:cNvSpPr/>
          <p:nvPr/>
        </p:nvSpPr>
        <p:spPr>
          <a:xfrm rot="19861151">
            <a:off x="1807132" y="4812526"/>
            <a:ext cx="1148926" cy="1097280"/>
          </a:xfrm>
          <a:prstGeom prst="foldedCorner">
            <a:avLst/>
          </a:prstGeom>
          <a:ln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FE1DFE10-58D1-420E-90D3-3EBE81C06419}"/>
              </a:ext>
            </a:extLst>
          </p:cNvPr>
          <p:cNvSpPr/>
          <p:nvPr/>
        </p:nvSpPr>
        <p:spPr>
          <a:xfrm rot="1738849" flipH="1">
            <a:off x="8202969" y="561062"/>
            <a:ext cx="1148926" cy="1097280"/>
          </a:xfrm>
          <a:prstGeom prst="foldedCorner">
            <a:avLst/>
          </a:prstGeom>
          <a:ln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1F8EEFAE-79D3-46DF-B4EB-2DF274C2A377}"/>
              </a:ext>
            </a:extLst>
          </p:cNvPr>
          <p:cNvSpPr/>
          <p:nvPr/>
        </p:nvSpPr>
        <p:spPr>
          <a:xfrm rot="20533562" flipH="1">
            <a:off x="8202969" y="2468722"/>
            <a:ext cx="1148926" cy="1097280"/>
          </a:xfrm>
          <a:prstGeom prst="foldedCorner">
            <a:avLst/>
          </a:prstGeom>
          <a:solidFill>
            <a:srgbClr val="D62176"/>
          </a:solidFill>
          <a:ln>
            <a:solidFill>
              <a:srgbClr val="D62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0BECE9B4-E6DD-453E-A9BC-9268B456071E}"/>
              </a:ext>
            </a:extLst>
          </p:cNvPr>
          <p:cNvSpPr/>
          <p:nvPr/>
        </p:nvSpPr>
        <p:spPr>
          <a:xfrm rot="1738849" flipH="1">
            <a:off x="8516669" y="4359926"/>
            <a:ext cx="1148926" cy="1097280"/>
          </a:xfrm>
          <a:prstGeom prst="foldedCorner">
            <a:avLst/>
          </a:prstGeom>
          <a:ln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13670C-1330-461D-A9CF-A310E9EC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2533" flipH="1">
            <a:off x="7178271" y="4721089"/>
            <a:ext cx="1094631" cy="120019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B7B322-EF2E-5B39-31EF-B33B6E7F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7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3C31B98B-AFAE-D5FA-C436-B6E060301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58C2320C-D7FB-1CC9-C7F9-87EE84BB0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0206824" y="3639544"/>
            <a:ext cx="1630017" cy="179699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1448462" y="439298"/>
            <a:ext cx="5755420" cy="1200646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What is the official advice?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13670C-1330-461D-A9CF-A310E9EC5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2533" flipH="1">
            <a:off x="8913393" y="321190"/>
            <a:ext cx="2405529" cy="2637509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2EA4D781-00D0-4008-9001-E8DB322646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84529" y="1963145"/>
            <a:ext cx="4463332" cy="2510624"/>
          </a:xfrm>
          <a:prstGeom prst="rect">
            <a:avLst/>
          </a:prstGeom>
        </p:spPr>
      </p:pic>
      <p:pic>
        <p:nvPicPr>
          <p:cNvPr id="10" name="Online Media 9">
            <a:hlinkClick r:id="" action="ppaction://media"/>
            <a:extLst>
              <a:ext uri="{FF2B5EF4-FFF2-40B4-BE49-F238E27FC236}">
                <a16:creationId xmlns:a16="http://schemas.microsoft.com/office/drawing/2014/main" id="{33F2816C-AB48-4615-9A5C-CE98B8F52A5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523506" y="3283788"/>
            <a:ext cx="4407673" cy="247931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06D0BF-2082-4B95-6FA2-03F785F4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8</a:t>
            </a:r>
          </a:p>
        </p:txBody>
      </p:sp>
      <p:pic>
        <p:nvPicPr>
          <p:cNvPr id="7" name="Picture 6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B8BA1A82-B443-4659-A200-D11777BFD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8DCDFBFE-74DF-07E5-5A9B-4221F8CC1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2130950" y="381662"/>
            <a:ext cx="1979874" cy="2297926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C03A1-2773-4078-BE12-96F18EDDDA73}"/>
              </a:ext>
            </a:extLst>
          </p:cNvPr>
          <p:cNvSpPr/>
          <p:nvPr/>
        </p:nvSpPr>
        <p:spPr>
          <a:xfrm>
            <a:off x="4110824" y="930302"/>
            <a:ext cx="5755420" cy="1200646"/>
          </a:xfrm>
          <a:prstGeom prst="roundRect">
            <a:avLst/>
          </a:prstGeom>
          <a:solidFill>
            <a:srgbClr val="F4AB4F"/>
          </a:solidFill>
          <a:ln w="38100"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Arial Rounded MT Bold" panose="020F0704030504030204" pitchFamily="34" charset="0"/>
              </a:rPr>
              <a:t>Challenge!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13B133-2539-4741-929B-CF69C9DBCA20}"/>
              </a:ext>
            </a:extLst>
          </p:cNvPr>
          <p:cNvSpPr/>
          <p:nvPr/>
        </p:nvSpPr>
        <p:spPr>
          <a:xfrm>
            <a:off x="1031161" y="3037398"/>
            <a:ext cx="2103925" cy="2415209"/>
          </a:xfrm>
          <a:prstGeom prst="roundRect">
            <a:avLst/>
          </a:prstGeom>
          <a:solidFill>
            <a:srgbClr val="F4AB4F"/>
          </a:solidFill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You will be working in small ‘Battery Safety Squad’ teams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51AD1C-5AF0-4816-9F0A-4BA5402BE86D}"/>
              </a:ext>
            </a:extLst>
          </p:cNvPr>
          <p:cNvSpPr/>
          <p:nvPr/>
        </p:nvSpPr>
        <p:spPr>
          <a:xfrm>
            <a:off x="4110824" y="3037398"/>
            <a:ext cx="2271315" cy="2415209"/>
          </a:xfrm>
          <a:prstGeom prst="roundRect">
            <a:avLst/>
          </a:prstGeom>
          <a:solidFill>
            <a:srgbClr val="D62176"/>
          </a:solidFill>
          <a:ln w="38100"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Your team will be given a lithium battery incident report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1DB16E-E424-4EF5-A0A8-A5D8D9A69C1F}"/>
              </a:ext>
            </a:extLst>
          </p:cNvPr>
          <p:cNvSpPr/>
          <p:nvPr/>
        </p:nvSpPr>
        <p:spPr>
          <a:xfrm>
            <a:off x="7190487" y="3429000"/>
            <a:ext cx="2271315" cy="1695941"/>
          </a:xfrm>
          <a:prstGeom prst="roundRect">
            <a:avLst/>
          </a:prstGeom>
          <a:solidFill>
            <a:srgbClr val="F4AB4F"/>
          </a:solidFill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You need to work together to identify…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1142A5-06E4-442D-8BF4-56C5A5AA07CA}"/>
              </a:ext>
            </a:extLst>
          </p:cNvPr>
          <p:cNvSpPr/>
          <p:nvPr/>
        </p:nvSpPr>
        <p:spPr>
          <a:xfrm>
            <a:off x="9295074" y="2451982"/>
            <a:ext cx="2271315" cy="816004"/>
          </a:xfrm>
          <a:prstGeom prst="roundRect">
            <a:avLst/>
          </a:prstGeom>
          <a:solidFill>
            <a:srgbClr val="D62176"/>
          </a:solidFill>
          <a:ln w="38100"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What went wrong?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2BC6AC-68CA-413B-A525-80E976A2584B}"/>
              </a:ext>
            </a:extLst>
          </p:cNvPr>
          <p:cNvSpPr/>
          <p:nvPr/>
        </p:nvSpPr>
        <p:spPr>
          <a:xfrm>
            <a:off x="9832160" y="4883440"/>
            <a:ext cx="2271315" cy="970386"/>
          </a:xfrm>
          <a:prstGeom prst="roundRect">
            <a:avLst/>
          </a:prstGeom>
          <a:solidFill>
            <a:srgbClr val="D62176"/>
          </a:solidFill>
          <a:ln w="38100"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How could the danger be avoided?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43072F-D08A-4861-85EA-8240AEE67BC5}"/>
              </a:ext>
            </a:extLst>
          </p:cNvPr>
          <p:cNvCxnSpPr>
            <a:cxnSpLocks/>
            <a:stCxn id="12" idx="0"/>
            <a:endCxn id="13" idx="1"/>
          </p:cNvCxnSpPr>
          <p:nvPr/>
        </p:nvCxnSpPr>
        <p:spPr>
          <a:xfrm flipV="1">
            <a:off x="8326145" y="2859984"/>
            <a:ext cx="968929" cy="569016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DB1A29-CC81-4194-8FB0-4E784BB460E0}"/>
              </a:ext>
            </a:extLst>
          </p:cNvPr>
          <p:cNvCxnSpPr>
            <a:cxnSpLocks/>
            <a:stCxn id="12" idx="2"/>
            <a:endCxn id="14" idx="1"/>
          </p:cNvCxnSpPr>
          <p:nvPr/>
        </p:nvCxnSpPr>
        <p:spPr>
          <a:xfrm>
            <a:off x="8326145" y="5124941"/>
            <a:ext cx="1506015" cy="243692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E2B873-F565-4812-AA52-806F67B4F29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135086" y="4245003"/>
            <a:ext cx="975738" cy="0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4B2AB9-F7AA-4274-AB7C-3AF5BBA13446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6382139" y="4245003"/>
            <a:ext cx="808348" cy="31968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C015F2-DF91-0900-B39A-36615669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9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B58EA99C-42A9-0417-0D7F-F9CDFB263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7" name="Picture 6" descr="A yellow and black logo&#10;&#10;Description automatically generated">
            <a:extLst>
              <a:ext uri="{FF2B5EF4-FFF2-40B4-BE49-F238E27FC236}">
                <a16:creationId xmlns:a16="http://schemas.microsoft.com/office/drawing/2014/main" id="{3738FFE0-19A6-11F8-F496-8C837BB7B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4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655536-c1f4-4367-86d1-64f5b3ecf704" xsi:nil="true"/>
    <lcf76f155ced4ddcb4097134ff3c332f xmlns="e0e5b7c0-4021-4c4c-94d1-418231f224e3">
      <Terms xmlns="http://schemas.microsoft.com/office/infopath/2007/PartnerControls"/>
    </lcf76f155ced4ddcb4097134ff3c332f>
    <ReferenceNo_x002e_ xmlns="e0e5b7c0-4021-4c4c-94d1-418231f224e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6D65BB88BD2488A7F4CFF57DE5D90" ma:contentTypeVersion="19" ma:contentTypeDescription="Create a new document." ma:contentTypeScope="" ma:versionID="494157b0e3e4232597eaf2cef4e64f8a">
  <xsd:schema xmlns:xsd="http://www.w3.org/2001/XMLSchema" xmlns:xs="http://www.w3.org/2001/XMLSchema" xmlns:p="http://schemas.microsoft.com/office/2006/metadata/properties" xmlns:ns2="e0e5b7c0-4021-4c4c-94d1-418231f224e3" xmlns:ns3="fe655536-c1f4-4367-86d1-64f5b3ecf704" targetNamespace="http://schemas.microsoft.com/office/2006/metadata/properties" ma:root="true" ma:fieldsID="3b1b1a9ea1e2ae0a9c00a624b094528f" ns2:_="" ns3:_="">
    <xsd:import namespace="e0e5b7c0-4021-4c4c-94d1-418231f224e3"/>
    <xsd:import namespace="fe655536-c1f4-4367-86d1-64f5b3ecf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ReferenceNo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5b7c0-4021-4c4c-94d1-418231f22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70fd5f-58fe-46e9-9062-4c5cfc0a6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ferenceNo_x002e_" ma:index="26" nillable="true" ma:displayName="Reference No. " ma:format="Dropdown" ma:internalName="ReferenceNo_x002e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55536-c1f4-4367-86d1-64f5b3ecf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0478e0-4b4f-4d48-bb79-635519f1868f}" ma:internalName="TaxCatchAll" ma:showField="CatchAllData" ma:web="fe655536-c1f4-4367-86d1-64f5b3ec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BFFC11-2124-4D2E-B114-466E2C018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1B6FB0-BCB1-4A5D-BAA3-803CB1A3237A}">
  <ds:schemaRefs>
    <ds:schemaRef ds:uri="http://schemas.microsoft.com/office/2006/metadata/properties"/>
    <ds:schemaRef ds:uri="http://schemas.microsoft.com/office/infopath/2007/PartnerControls"/>
    <ds:schemaRef ds:uri="8003fcd1-612e-4faf-aeb7-6a1d0e3bacae"/>
    <ds:schemaRef ds:uri="6405a2d6-9677-4189-89a5-0a9620c45c2f"/>
  </ds:schemaRefs>
</ds:datastoreItem>
</file>

<file path=customXml/itemProps3.xml><?xml version="1.0" encoding="utf-8"?>
<ds:datastoreItem xmlns:ds="http://schemas.openxmlformats.org/officeDocument/2006/customXml" ds:itemID="{DDAFD970-1031-4FD8-8DDD-7F55A4369838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275</Words>
  <Application>Microsoft Office PowerPoint</Application>
  <PresentationFormat>Widescreen</PresentationFormat>
  <Paragraphs>32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Rounded MT Bold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RAG.MBowen</dc:creator>
  <cp:lastModifiedBy>Nell Dawson</cp:lastModifiedBy>
  <cp:revision>6</cp:revision>
  <dcterms:created xsi:type="dcterms:W3CDTF">2024-08-25T06:10:06Z</dcterms:created>
  <dcterms:modified xsi:type="dcterms:W3CDTF">2024-09-23T10:38:08Z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0x010100E9F6D65BB88BD2488A7F4CFF57DE5D90</vt:lpwstr>
  </property>
  <property fmtid="{D5CDD505-2E9C-101B-9397-08002B2CF9AE}" pid="3" name="MediaServiceImageTags">
    <vt:lpwstr/>
  </property>
</Properties>
</file>